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sldIdLst>
    <p:sldId id="387" r:id="rId2"/>
    <p:sldId id="432" r:id="rId3"/>
    <p:sldId id="386" r:id="rId4"/>
    <p:sldId id="429" r:id="rId5"/>
    <p:sldId id="430" r:id="rId6"/>
    <p:sldId id="431" r:id="rId7"/>
    <p:sldId id="388" r:id="rId8"/>
    <p:sldId id="389" r:id="rId9"/>
    <p:sldId id="418" r:id="rId10"/>
    <p:sldId id="335" r:id="rId11"/>
    <p:sldId id="336" r:id="rId12"/>
    <p:sldId id="390" r:id="rId13"/>
    <p:sldId id="331" r:id="rId14"/>
    <p:sldId id="391" r:id="rId15"/>
    <p:sldId id="337" r:id="rId16"/>
    <p:sldId id="338" r:id="rId17"/>
    <p:sldId id="395" r:id="rId18"/>
    <p:sldId id="419" r:id="rId19"/>
    <p:sldId id="420" r:id="rId20"/>
    <p:sldId id="421" r:id="rId21"/>
    <p:sldId id="422" r:id="rId22"/>
    <p:sldId id="427" r:id="rId23"/>
    <p:sldId id="423" r:id="rId24"/>
    <p:sldId id="424" r:id="rId25"/>
    <p:sldId id="425" r:id="rId26"/>
    <p:sldId id="396" r:id="rId27"/>
    <p:sldId id="398" r:id="rId28"/>
    <p:sldId id="347" r:id="rId29"/>
    <p:sldId id="399" r:id="rId30"/>
    <p:sldId id="397" r:id="rId31"/>
    <p:sldId id="401" r:id="rId32"/>
    <p:sldId id="400" r:id="rId33"/>
    <p:sldId id="403" r:id="rId34"/>
    <p:sldId id="402" r:id="rId35"/>
    <p:sldId id="405" r:id="rId36"/>
    <p:sldId id="404" r:id="rId37"/>
    <p:sldId id="407" r:id="rId38"/>
    <p:sldId id="406" r:id="rId39"/>
    <p:sldId id="409" r:id="rId40"/>
    <p:sldId id="408" r:id="rId41"/>
    <p:sldId id="411" r:id="rId42"/>
    <p:sldId id="410" r:id="rId43"/>
    <p:sldId id="413" r:id="rId44"/>
    <p:sldId id="412" r:id="rId45"/>
    <p:sldId id="415" r:id="rId46"/>
    <p:sldId id="414" r:id="rId47"/>
    <p:sldId id="394" r:id="rId48"/>
    <p:sldId id="417" r:id="rId49"/>
    <p:sldId id="416" r:id="rId50"/>
    <p:sldId id="339" r:id="rId51"/>
    <p:sldId id="343" r:id="rId52"/>
    <p:sldId id="344" r:id="rId53"/>
    <p:sldId id="341" r:id="rId54"/>
    <p:sldId id="358" r:id="rId55"/>
    <p:sldId id="355" r:id="rId56"/>
    <p:sldId id="372" r:id="rId57"/>
    <p:sldId id="373" r:id="rId58"/>
    <p:sldId id="377" r:id="rId59"/>
    <p:sldId id="374" r:id="rId60"/>
    <p:sldId id="375" r:id="rId61"/>
    <p:sldId id="376" r:id="rId62"/>
    <p:sldId id="378" r:id="rId63"/>
    <p:sldId id="379" r:id="rId64"/>
    <p:sldId id="384" r:id="rId65"/>
    <p:sldId id="385" r:id="rId66"/>
    <p:sldId id="295" r:id="rId6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61" userDrawn="1">
          <p15:clr>
            <a:srgbClr val="A4A3A4"/>
          </p15:clr>
        </p15:guide>
        <p15:guide id="4" pos="7219" userDrawn="1">
          <p15:clr>
            <a:srgbClr val="A4A3A4"/>
          </p15:clr>
        </p15:guide>
        <p15:guide id="5" orient="horz" pos="86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0D1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904" autoAdjust="0"/>
    <p:restoredTop sz="94660"/>
  </p:normalViewPr>
  <p:slideViewPr>
    <p:cSldViewPr snapToGrid="0" showGuides="1">
      <p:cViewPr varScale="1">
        <p:scale>
          <a:sx n="116" d="100"/>
          <a:sy n="116" d="100"/>
        </p:scale>
        <p:origin x="912" y="108"/>
      </p:cViewPr>
      <p:guideLst>
        <p:guide orient="horz" pos="2160"/>
        <p:guide pos="3840"/>
        <p:guide pos="461"/>
        <p:guide pos="7219"/>
        <p:guide orient="horz" pos="867"/>
      </p:guideLst>
    </p:cSldViewPr>
  </p:slid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jpeg>
</file>

<file path=ppt/media/image11.jpg>
</file>

<file path=ppt/media/image12.jpg>
</file>

<file path=ppt/media/image2.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jpg>
</file>

<file path=ppt/media/image4.jpe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xmlns="" id="{87D061E9-5F48-4115-BE48-914AC173A42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26291" b="14193"/>
          <a:stretch/>
        </p:blipFill>
        <p:spPr>
          <a:xfrm>
            <a:off x="1" y="0"/>
            <a:ext cx="12192000" cy="4838700"/>
          </a:xfrm>
          <a:prstGeom prst="rect">
            <a:avLst/>
          </a:prstGeom>
        </p:spPr>
      </p:pic>
      <p:sp>
        <p:nvSpPr>
          <p:cNvPr id="8" name="矩形 7">
            <a:extLst>
              <a:ext uri="{FF2B5EF4-FFF2-40B4-BE49-F238E27FC236}">
                <a16:creationId xmlns:a16="http://schemas.microsoft.com/office/drawing/2014/main" xmlns="" id="{FC01BB0B-2D72-4E2A-960F-100DE7BC2916}"/>
              </a:ext>
            </a:extLst>
          </p:cNvPr>
          <p:cNvSpPr/>
          <p:nvPr userDrawn="1"/>
        </p:nvSpPr>
        <p:spPr>
          <a:xfrm>
            <a:off x="0" y="0"/>
            <a:ext cx="12192000" cy="4838700"/>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xmlns="" id="{E708FD29-E5FF-45D0-8C56-521EFCD4671E}"/>
              </a:ext>
            </a:extLst>
          </p:cNvPr>
          <p:cNvSpPr/>
          <p:nvPr userDrawn="1"/>
        </p:nvSpPr>
        <p:spPr>
          <a:xfrm>
            <a:off x="0" y="4838700"/>
            <a:ext cx="12192000" cy="1143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xmlns="" id="{EC3528A6-1246-4663-9037-BF31F2A75F6B}"/>
              </a:ext>
            </a:extLst>
          </p:cNvPr>
          <p:cNvGrpSpPr/>
          <p:nvPr userDrawn="1"/>
        </p:nvGrpSpPr>
        <p:grpSpPr>
          <a:xfrm>
            <a:off x="10220325" y="512763"/>
            <a:ext cx="1239777" cy="388521"/>
            <a:chOff x="2571750" y="2305050"/>
            <a:chExt cx="7107238" cy="2227263"/>
          </a:xfrm>
          <a:solidFill>
            <a:schemeClr val="bg1"/>
          </a:solidFill>
        </p:grpSpPr>
        <p:sp>
          <p:nvSpPr>
            <p:cNvPr id="11" name="Freeform 5">
              <a:extLst>
                <a:ext uri="{FF2B5EF4-FFF2-40B4-BE49-F238E27FC236}">
                  <a16:creationId xmlns:a16="http://schemas.microsoft.com/office/drawing/2014/main" xmlns="" id="{51F2E94B-D27C-4330-8328-CAB39C100B91}"/>
                </a:ext>
              </a:extLst>
            </p:cNvPr>
            <p:cNvSpPr>
              <a:spLocks/>
            </p:cNvSpPr>
            <p:nvPr/>
          </p:nvSpPr>
          <p:spPr bwMode="auto">
            <a:xfrm>
              <a:off x="5570538" y="2641600"/>
              <a:ext cx="169863" cy="527050"/>
            </a:xfrm>
            <a:custGeom>
              <a:avLst/>
              <a:gdLst>
                <a:gd name="T0" fmla="*/ 0 w 40"/>
                <a:gd name="T1" fmla="*/ 117 h 124"/>
                <a:gd name="T2" fmla="*/ 7 w 40"/>
                <a:gd name="T3" fmla="*/ 122 h 124"/>
                <a:gd name="T4" fmla="*/ 23 w 40"/>
                <a:gd name="T5" fmla="*/ 95 h 124"/>
                <a:gd name="T6" fmla="*/ 39 w 40"/>
                <a:gd name="T7" fmla="*/ 34 h 124"/>
                <a:gd name="T8" fmla="*/ 15 w 40"/>
                <a:gd name="T9" fmla="*/ 0 h 124"/>
                <a:gd name="T10" fmla="*/ 7 w 40"/>
                <a:gd name="T11" fmla="*/ 7 h 124"/>
                <a:gd name="T12" fmla="*/ 12 w 40"/>
                <a:gd name="T13" fmla="*/ 42 h 124"/>
                <a:gd name="T14" fmla="*/ 6 w 40"/>
                <a:gd name="T15" fmla="*/ 95 h 124"/>
                <a:gd name="T16" fmla="*/ 0 w 40"/>
                <a:gd name="T17" fmla="*/ 11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24">
                  <a:moveTo>
                    <a:pt x="0" y="117"/>
                  </a:moveTo>
                  <a:cubicBezTo>
                    <a:pt x="0" y="117"/>
                    <a:pt x="0" y="124"/>
                    <a:pt x="7" y="122"/>
                  </a:cubicBezTo>
                  <a:cubicBezTo>
                    <a:pt x="7" y="122"/>
                    <a:pt x="23" y="109"/>
                    <a:pt x="23" y="95"/>
                  </a:cubicBezTo>
                  <a:cubicBezTo>
                    <a:pt x="23" y="95"/>
                    <a:pt x="29" y="51"/>
                    <a:pt x="39" y="34"/>
                  </a:cubicBezTo>
                  <a:cubicBezTo>
                    <a:pt x="39" y="34"/>
                    <a:pt x="40" y="23"/>
                    <a:pt x="15" y="0"/>
                  </a:cubicBezTo>
                  <a:cubicBezTo>
                    <a:pt x="15" y="0"/>
                    <a:pt x="7" y="2"/>
                    <a:pt x="7" y="7"/>
                  </a:cubicBezTo>
                  <a:cubicBezTo>
                    <a:pt x="8" y="11"/>
                    <a:pt x="19" y="16"/>
                    <a:pt x="12" y="42"/>
                  </a:cubicBezTo>
                  <a:cubicBezTo>
                    <a:pt x="6" y="95"/>
                    <a:pt x="6" y="95"/>
                    <a:pt x="6" y="95"/>
                  </a:cubicBezTo>
                  <a:cubicBezTo>
                    <a:pt x="6" y="95"/>
                    <a:pt x="6" y="111"/>
                    <a:pt x="0" y="1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6">
              <a:extLst>
                <a:ext uri="{FF2B5EF4-FFF2-40B4-BE49-F238E27FC236}">
                  <a16:creationId xmlns:a16="http://schemas.microsoft.com/office/drawing/2014/main" xmlns="" id="{2C05FFAB-3B05-4F52-80D4-2C354E2F77CB}"/>
                </a:ext>
              </a:extLst>
            </p:cNvPr>
            <p:cNvSpPr>
              <a:spLocks/>
            </p:cNvSpPr>
            <p:nvPr/>
          </p:nvSpPr>
          <p:spPr bwMode="auto">
            <a:xfrm>
              <a:off x="5765800" y="3117850"/>
              <a:ext cx="325438" cy="336550"/>
            </a:xfrm>
            <a:custGeom>
              <a:avLst/>
              <a:gdLst>
                <a:gd name="T0" fmla="*/ 71 w 77"/>
                <a:gd name="T1" fmla="*/ 34 h 79"/>
                <a:gd name="T2" fmla="*/ 46 w 77"/>
                <a:gd name="T3" fmla="*/ 6 h 79"/>
                <a:gd name="T4" fmla="*/ 36 w 77"/>
                <a:gd name="T5" fmla="*/ 13 h 79"/>
                <a:gd name="T6" fmla="*/ 3 w 77"/>
                <a:gd name="T7" fmla="*/ 66 h 79"/>
                <a:gd name="T8" fmla="*/ 14 w 77"/>
                <a:gd name="T9" fmla="*/ 70 h 79"/>
                <a:gd name="T10" fmla="*/ 62 w 77"/>
                <a:gd name="T11" fmla="*/ 48 h 79"/>
                <a:gd name="T12" fmla="*/ 71 w 77"/>
                <a:gd name="T13" fmla="*/ 34 h 79"/>
              </a:gdLst>
              <a:ahLst/>
              <a:cxnLst>
                <a:cxn ang="0">
                  <a:pos x="T0" y="T1"/>
                </a:cxn>
                <a:cxn ang="0">
                  <a:pos x="T2" y="T3"/>
                </a:cxn>
                <a:cxn ang="0">
                  <a:pos x="T4" y="T5"/>
                </a:cxn>
                <a:cxn ang="0">
                  <a:pos x="T6" y="T7"/>
                </a:cxn>
                <a:cxn ang="0">
                  <a:pos x="T8" y="T9"/>
                </a:cxn>
                <a:cxn ang="0">
                  <a:pos x="T10" y="T11"/>
                </a:cxn>
                <a:cxn ang="0">
                  <a:pos x="T12" y="T13"/>
                </a:cxn>
              </a:cxnLst>
              <a:rect l="0" t="0" r="r" b="b"/>
              <a:pathLst>
                <a:path w="77" h="79">
                  <a:moveTo>
                    <a:pt x="71" y="34"/>
                  </a:moveTo>
                  <a:cubicBezTo>
                    <a:pt x="46" y="6"/>
                    <a:pt x="46" y="6"/>
                    <a:pt x="46" y="6"/>
                  </a:cubicBezTo>
                  <a:cubicBezTo>
                    <a:pt x="46" y="6"/>
                    <a:pt x="34" y="0"/>
                    <a:pt x="36" y="13"/>
                  </a:cubicBezTo>
                  <a:cubicBezTo>
                    <a:pt x="36" y="13"/>
                    <a:pt x="24" y="55"/>
                    <a:pt x="3" y="66"/>
                  </a:cubicBezTo>
                  <a:cubicBezTo>
                    <a:pt x="3" y="66"/>
                    <a:pt x="0" y="79"/>
                    <a:pt x="14" y="70"/>
                  </a:cubicBezTo>
                  <a:cubicBezTo>
                    <a:pt x="14" y="70"/>
                    <a:pt x="51" y="47"/>
                    <a:pt x="62" y="48"/>
                  </a:cubicBezTo>
                  <a:cubicBezTo>
                    <a:pt x="62" y="48"/>
                    <a:pt x="77" y="44"/>
                    <a:pt x="71"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7">
              <a:extLst>
                <a:ext uri="{FF2B5EF4-FFF2-40B4-BE49-F238E27FC236}">
                  <a16:creationId xmlns:a16="http://schemas.microsoft.com/office/drawing/2014/main" xmlns="" id="{8EF47187-75D7-4773-B556-9B395B742B67}"/>
                </a:ext>
              </a:extLst>
            </p:cNvPr>
            <p:cNvSpPr>
              <a:spLocks/>
            </p:cNvSpPr>
            <p:nvPr/>
          </p:nvSpPr>
          <p:spPr bwMode="auto">
            <a:xfrm>
              <a:off x="5103813" y="3186113"/>
              <a:ext cx="619125" cy="506413"/>
            </a:xfrm>
            <a:custGeom>
              <a:avLst/>
              <a:gdLst>
                <a:gd name="T0" fmla="*/ 141 w 146"/>
                <a:gd name="T1" fmla="*/ 10 h 119"/>
                <a:gd name="T2" fmla="*/ 135 w 146"/>
                <a:gd name="T3" fmla="*/ 3 h 119"/>
                <a:gd name="T4" fmla="*/ 96 w 146"/>
                <a:gd name="T5" fmla="*/ 35 h 119"/>
                <a:gd name="T6" fmla="*/ 61 w 146"/>
                <a:gd name="T7" fmla="*/ 66 h 119"/>
                <a:gd name="T8" fmla="*/ 38 w 146"/>
                <a:gd name="T9" fmla="*/ 83 h 119"/>
                <a:gd name="T10" fmla="*/ 36 w 146"/>
                <a:gd name="T11" fmla="*/ 80 h 119"/>
                <a:gd name="T12" fmla="*/ 32 w 146"/>
                <a:gd name="T13" fmla="*/ 18 h 119"/>
                <a:gd name="T14" fmla="*/ 28 w 146"/>
                <a:gd name="T15" fmla="*/ 28 h 119"/>
                <a:gd name="T16" fmla="*/ 0 w 146"/>
                <a:gd name="T17" fmla="*/ 92 h 119"/>
                <a:gd name="T18" fmla="*/ 22 w 146"/>
                <a:gd name="T19" fmla="*/ 119 h 119"/>
                <a:gd name="T20" fmla="*/ 82 w 146"/>
                <a:gd name="T21" fmla="*/ 88 h 119"/>
                <a:gd name="T22" fmla="*/ 111 w 146"/>
                <a:gd name="T23" fmla="*/ 57 h 119"/>
                <a:gd name="T24" fmla="*/ 141 w 146"/>
                <a:gd name="T25" fmla="*/ 1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 h="119">
                  <a:moveTo>
                    <a:pt x="141" y="10"/>
                  </a:moveTo>
                  <a:cubicBezTo>
                    <a:pt x="141" y="10"/>
                    <a:pt x="146" y="0"/>
                    <a:pt x="135" y="3"/>
                  </a:cubicBezTo>
                  <a:cubicBezTo>
                    <a:pt x="135" y="3"/>
                    <a:pt x="112" y="32"/>
                    <a:pt x="96" y="35"/>
                  </a:cubicBezTo>
                  <a:cubicBezTo>
                    <a:pt x="96" y="35"/>
                    <a:pt x="71" y="61"/>
                    <a:pt x="61" y="66"/>
                  </a:cubicBezTo>
                  <a:cubicBezTo>
                    <a:pt x="61" y="66"/>
                    <a:pt x="41" y="78"/>
                    <a:pt x="38" y="83"/>
                  </a:cubicBezTo>
                  <a:cubicBezTo>
                    <a:pt x="36" y="80"/>
                    <a:pt x="36" y="80"/>
                    <a:pt x="36" y="80"/>
                  </a:cubicBezTo>
                  <a:cubicBezTo>
                    <a:pt x="36" y="80"/>
                    <a:pt x="58" y="28"/>
                    <a:pt x="32" y="18"/>
                  </a:cubicBezTo>
                  <a:cubicBezTo>
                    <a:pt x="32" y="18"/>
                    <a:pt x="27" y="20"/>
                    <a:pt x="28" y="28"/>
                  </a:cubicBezTo>
                  <a:cubicBezTo>
                    <a:pt x="28" y="28"/>
                    <a:pt x="12" y="85"/>
                    <a:pt x="0" y="92"/>
                  </a:cubicBezTo>
                  <a:cubicBezTo>
                    <a:pt x="0" y="92"/>
                    <a:pt x="10" y="109"/>
                    <a:pt x="22" y="119"/>
                  </a:cubicBezTo>
                  <a:cubicBezTo>
                    <a:pt x="22" y="119"/>
                    <a:pt x="68" y="98"/>
                    <a:pt x="82" y="88"/>
                  </a:cubicBezTo>
                  <a:cubicBezTo>
                    <a:pt x="82" y="88"/>
                    <a:pt x="105" y="66"/>
                    <a:pt x="111" y="57"/>
                  </a:cubicBezTo>
                  <a:cubicBezTo>
                    <a:pt x="111" y="57"/>
                    <a:pt x="134" y="26"/>
                    <a:pt x="14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8">
              <a:extLst>
                <a:ext uri="{FF2B5EF4-FFF2-40B4-BE49-F238E27FC236}">
                  <a16:creationId xmlns:a16="http://schemas.microsoft.com/office/drawing/2014/main" xmlns="" id="{987210A5-F3AF-4C8A-B9B0-B00E7D5809AC}"/>
                </a:ext>
              </a:extLst>
            </p:cNvPr>
            <p:cNvSpPr>
              <a:spLocks/>
            </p:cNvSpPr>
            <p:nvPr/>
          </p:nvSpPr>
          <p:spPr bwMode="auto">
            <a:xfrm>
              <a:off x="7410450" y="2632075"/>
              <a:ext cx="890588" cy="1108075"/>
            </a:xfrm>
            <a:custGeom>
              <a:avLst/>
              <a:gdLst>
                <a:gd name="T0" fmla="*/ 196 w 210"/>
                <a:gd name="T1" fmla="*/ 11 h 260"/>
                <a:gd name="T2" fmla="*/ 184 w 210"/>
                <a:gd name="T3" fmla="*/ 19 h 260"/>
                <a:gd name="T4" fmla="*/ 164 w 210"/>
                <a:gd name="T5" fmla="*/ 30 h 260"/>
                <a:gd name="T6" fmla="*/ 140 w 210"/>
                <a:gd name="T7" fmla="*/ 6 h 260"/>
                <a:gd name="T8" fmla="*/ 126 w 210"/>
                <a:gd name="T9" fmla="*/ 7 h 260"/>
                <a:gd name="T10" fmla="*/ 132 w 210"/>
                <a:gd name="T11" fmla="*/ 35 h 260"/>
                <a:gd name="T12" fmla="*/ 133 w 210"/>
                <a:gd name="T13" fmla="*/ 48 h 260"/>
                <a:gd name="T14" fmla="*/ 90 w 210"/>
                <a:gd name="T15" fmla="*/ 80 h 260"/>
                <a:gd name="T16" fmla="*/ 89 w 210"/>
                <a:gd name="T17" fmla="*/ 54 h 260"/>
                <a:gd name="T18" fmla="*/ 78 w 210"/>
                <a:gd name="T19" fmla="*/ 56 h 260"/>
                <a:gd name="T20" fmla="*/ 79 w 210"/>
                <a:gd name="T21" fmla="*/ 105 h 260"/>
                <a:gd name="T22" fmla="*/ 112 w 210"/>
                <a:gd name="T23" fmla="*/ 109 h 260"/>
                <a:gd name="T24" fmla="*/ 89 w 210"/>
                <a:gd name="T25" fmla="*/ 149 h 260"/>
                <a:gd name="T26" fmla="*/ 14 w 210"/>
                <a:gd name="T27" fmla="*/ 244 h 260"/>
                <a:gd name="T28" fmla="*/ 23 w 210"/>
                <a:gd name="T29" fmla="*/ 252 h 260"/>
                <a:gd name="T30" fmla="*/ 98 w 210"/>
                <a:gd name="T31" fmla="*/ 182 h 260"/>
                <a:gd name="T32" fmla="*/ 170 w 210"/>
                <a:gd name="T33" fmla="*/ 55 h 260"/>
                <a:gd name="T34" fmla="*/ 210 w 210"/>
                <a:gd name="T35" fmla="*/ 27 h 260"/>
                <a:gd name="T36" fmla="*/ 196 w 210"/>
                <a:gd name="T37" fmla="*/ 1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0" h="260">
                  <a:moveTo>
                    <a:pt x="196" y="11"/>
                  </a:moveTo>
                  <a:cubicBezTo>
                    <a:pt x="189" y="9"/>
                    <a:pt x="184" y="19"/>
                    <a:pt x="184" y="19"/>
                  </a:cubicBezTo>
                  <a:cubicBezTo>
                    <a:pt x="164" y="30"/>
                    <a:pt x="164" y="30"/>
                    <a:pt x="164" y="30"/>
                  </a:cubicBezTo>
                  <a:cubicBezTo>
                    <a:pt x="166" y="23"/>
                    <a:pt x="140" y="6"/>
                    <a:pt x="140" y="6"/>
                  </a:cubicBezTo>
                  <a:cubicBezTo>
                    <a:pt x="128" y="0"/>
                    <a:pt x="126" y="7"/>
                    <a:pt x="126" y="7"/>
                  </a:cubicBezTo>
                  <a:cubicBezTo>
                    <a:pt x="122" y="16"/>
                    <a:pt x="132" y="35"/>
                    <a:pt x="132" y="35"/>
                  </a:cubicBezTo>
                  <a:cubicBezTo>
                    <a:pt x="133" y="48"/>
                    <a:pt x="133" y="48"/>
                    <a:pt x="133" y="48"/>
                  </a:cubicBezTo>
                  <a:cubicBezTo>
                    <a:pt x="90" y="80"/>
                    <a:pt x="90" y="80"/>
                    <a:pt x="90" y="80"/>
                  </a:cubicBezTo>
                  <a:cubicBezTo>
                    <a:pt x="75" y="73"/>
                    <a:pt x="89" y="54"/>
                    <a:pt x="89" y="54"/>
                  </a:cubicBezTo>
                  <a:cubicBezTo>
                    <a:pt x="87" y="39"/>
                    <a:pt x="78" y="56"/>
                    <a:pt x="78" y="56"/>
                  </a:cubicBezTo>
                  <a:cubicBezTo>
                    <a:pt x="67" y="81"/>
                    <a:pt x="79" y="105"/>
                    <a:pt x="79" y="105"/>
                  </a:cubicBezTo>
                  <a:cubicBezTo>
                    <a:pt x="90" y="123"/>
                    <a:pt x="108" y="112"/>
                    <a:pt x="112" y="109"/>
                  </a:cubicBezTo>
                  <a:cubicBezTo>
                    <a:pt x="106" y="115"/>
                    <a:pt x="89" y="149"/>
                    <a:pt x="89" y="149"/>
                  </a:cubicBezTo>
                  <a:cubicBezTo>
                    <a:pt x="68" y="204"/>
                    <a:pt x="14" y="244"/>
                    <a:pt x="14" y="244"/>
                  </a:cubicBezTo>
                  <a:cubicBezTo>
                    <a:pt x="0" y="260"/>
                    <a:pt x="23" y="252"/>
                    <a:pt x="23" y="252"/>
                  </a:cubicBezTo>
                  <a:cubicBezTo>
                    <a:pt x="44" y="243"/>
                    <a:pt x="98" y="182"/>
                    <a:pt x="98" y="182"/>
                  </a:cubicBezTo>
                  <a:cubicBezTo>
                    <a:pt x="175" y="91"/>
                    <a:pt x="170" y="55"/>
                    <a:pt x="170" y="55"/>
                  </a:cubicBezTo>
                  <a:cubicBezTo>
                    <a:pt x="188" y="47"/>
                    <a:pt x="210" y="27"/>
                    <a:pt x="210" y="27"/>
                  </a:cubicBezTo>
                  <a:lnTo>
                    <a:pt x="196"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9">
              <a:extLst>
                <a:ext uri="{FF2B5EF4-FFF2-40B4-BE49-F238E27FC236}">
                  <a16:creationId xmlns:a16="http://schemas.microsoft.com/office/drawing/2014/main" xmlns="" id="{CBBE87A5-23D9-434A-8828-7E0C337CF4A5}"/>
                </a:ext>
              </a:extLst>
            </p:cNvPr>
            <p:cNvSpPr>
              <a:spLocks/>
            </p:cNvSpPr>
            <p:nvPr/>
          </p:nvSpPr>
          <p:spPr bwMode="auto">
            <a:xfrm>
              <a:off x="8166100" y="3233738"/>
              <a:ext cx="246063" cy="428625"/>
            </a:xfrm>
            <a:custGeom>
              <a:avLst/>
              <a:gdLst>
                <a:gd name="T0" fmla="*/ 9 w 58"/>
                <a:gd name="T1" fmla="*/ 23 h 101"/>
                <a:gd name="T2" fmla="*/ 9 w 58"/>
                <a:gd name="T3" fmla="*/ 86 h 101"/>
                <a:gd name="T4" fmla="*/ 14 w 58"/>
                <a:gd name="T5" fmla="*/ 96 h 101"/>
                <a:gd name="T6" fmla="*/ 51 w 58"/>
                <a:gd name="T7" fmla="*/ 50 h 101"/>
                <a:gd name="T8" fmla="*/ 21 w 58"/>
                <a:gd name="T9" fmla="*/ 11 h 101"/>
                <a:gd name="T10" fmla="*/ 9 w 58"/>
                <a:gd name="T11" fmla="*/ 23 h 101"/>
              </a:gdLst>
              <a:ahLst/>
              <a:cxnLst>
                <a:cxn ang="0">
                  <a:pos x="T0" y="T1"/>
                </a:cxn>
                <a:cxn ang="0">
                  <a:pos x="T2" y="T3"/>
                </a:cxn>
                <a:cxn ang="0">
                  <a:pos x="T4" y="T5"/>
                </a:cxn>
                <a:cxn ang="0">
                  <a:pos x="T6" y="T7"/>
                </a:cxn>
                <a:cxn ang="0">
                  <a:pos x="T8" y="T9"/>
                </a:cxn>
                <a:cxn ang="0">
                  <a:pos x="T10" y="T11"/>
                </a:cxn>
              </a:cxnLst>
              <a:rect l="0" t="0" r="r" b="b"/>
              <a:pathLst>
                <a:path w="58" h="101">
                  <a:moveTo>
                    <a:pt x="9" y="23"/>
                  </a:moveTo>
                  <a:cubicBezTo>
                    <a:pt x="9" y="23"/>
                    <a:pt x="23" y="73"/>
                    <a:pt x="9" y="86"/>
                  </a:cubicBezTo>
                  <a:cubicBezTo>
                    <a:pt x="9" y="86"/>
                    <a:pt x="0" y="101"/>
                    <a:pt x="14" y="96"/>
                  </a:cubicBezTo>
                  <a:cubicBezTo>
                    <a:pt x="14" y="96"/>
                    <a:pt x="35" y="62"/>
                    <a:pt x="51" y="50"/>
                  </a:cubicBezTo>
                  <a:cubicBezTo>
                    <a:pt x="51" y="50"/>
                    <a:pt x="58" y="24"/>
                    <a:pt x="21" y="11"/>
                  </a:cubicBezTo>
                  <a:cubicBezTo>
                    <a:pt x="21" y="11"/>
                    <a:pt x="1" y="0"/>
                    <a:pt x="9"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0">
              <a:extLst>
                <a:ext uri="{FF2B5EF4-FFF2-40B4-BE49-F238E27FC236}">
                  <a16:creationId xmlns:a16="http://schemas.microsoft.com/office/drawing/2014/main" xmlns="" id="{716168D8-B414-4455-B6B9-54A216B67F6E}"/>
                </a:ext>
              </a:extLst>
            </p:cNvPr>
            <p:cNvSpPr>
              <a:spLocks noEditPoints="1"/>
            </p:cNvSpPr>
            <p:nvPr/>
          </p:nvSpPr>
          <p:spPr bwMode="auto">
            <a:xfrm>
              <a:off x="8755063" y="2305050"/>
              <a:ext cx="923925" cy="1587500"/>
            </a:xfrm>
            <a:custGeom>
              <a:avLst/>
              <a:gdLst>
                <a:gd name="T0" fmla="*/ 140 w 218"/>
                <a:gd name="T1" fmla="*/ 7 h 373"/>
                <a:gd name="T2" fmla="*/ 135 w 218"/>
                <a:gd name="T3" fmla="*/ 15 h 373"/>
                <a:gd name="T4" fmla="*/ 112 w 218"/>
                <a:gd name="T5" fmla="*/ 34 h 373"/>
                <a:gd name="T6" fmla="*/ 88 w 218"/>
                <a:gd name="T7" fmla="*/ 44 h 373"/>
                <a:gd name="T8" fmla="*/ 78 w 218"/>
                <a:gd name="T9" fmla="*/ 59 h 373"/>
                <a:gd name="T10" fmla="*/ 39 w 218"/>
                <a:gd name="T11" fmla="*/ 96 h 373"/>
                <a:gd name="T12" fmla="*/ 22 w 218"/>
                <a:gd name="T13" fmla="*/ 82 h 373"/>
                <a:gd name="T14" fmla="*/ 11 w 218"/>
                <a:gd name="T15" fmla="*/ 90 h 373"/>
                <a:gd name="T16" fmla="*/ 17 w 218"/>
                <a:gd name="T17" fmla="*/ 125 h 373"/>
                <a:gd name="T18" fmla="*/ 43 w 218"/>
                <a:gd name="T19" fmla="*/ 111 h 373"/>
                <a:gd name="T20" fmla="*/ 83 w 218"/>
                <a:gd name="T21" fmla="*/ 70 h 373"/>
                <a:gd name="T22" fmla="*/ 112 w 218"/>
                <a:gd name="T23" fmla="*/ 78 h 373"/>
                <a:gd name="T24" fmla="*/ 103 w 218"/>
                <a:gd name="T25" fmla="*/ 99 h 373"/>
                <a:gd name="T26" fmla="*/ 28 w 218"/>
                <a:gd name="T27" fmla="*/ 189 h 373"/>
                <a:gd name="T28" fmla="*/ 27 w 218"/>
                <a:gd name="T29" fmla="*/ 220 h 373"/>
                <a:gd name="T30" fmla="*/ 51 w 218"/>
                <a:gd name="T31" fmla="*/ 220 h 373"/>
                <a:gd name="T32" fmla="*/ 76 w 218"/>
                <a:gd name="T33" fmla="*/ 194 h 373"/>
                <a:gd name="T34" fmla="*/ 67 w 218"/>
                <a:gd name="T35" fmla="*/ 231 h 373"/>
                <a:gd name="T36" fmla="*/ 90 w 218"/>
                <a:gd name="T37" fmla="*/ 244 h 373"/>
                <a:gd name="T38" fmla="*/ 125 w 218"/>
                <a:gd name="T39" fmla="*/ 255 h 373"/>
                <a:gd name="T40" fmla="*/ 3 w 218"/>
                <a:gd name="T41" fmla="*/ 309 h 373"/>
                <a:gd name="T42" fmla="*/ 102 w 218"/>
                <a:gd name="T43" fmla="*/ 361 h 373"/>
                <a:gd name="T44" fmla="*/ 148 w 218"/>
                <a:gd name="T45" fmla="*/ 325 h 373"/>
                <a:gd name="T46" fmla="*/ 149 w 218"/>
                <a:gd name="T47" fmla="*/ 288 h 373"/>
                <a:gd name="T48" fmla="*/ 154 w 218"/>
                <a:gd name="T49" fmla="*/ 280 h 373"/>
                <a:gd name="T50" fmla="*/ 179 w 218"/>
                <a:gd name="T51" fmla="*/ 286 h 373"/>
                <a:gd name="T52" fmla="*/ 193 w 218"/>
                <a:gd name="T53" fmla="*/ 286 h 373"/>
                <a:gd name="T54" fmla="*/ 188 w 218"/>
                <a:gd name="T55" fmla="*/ 262 h 373"/>
                <a:gd name="T56" fmla="*/ 142 w 218"/>
                <a:gd name="T57" fmla="*/ 256 h 373"/>
                <a:gd name="T58" fmla="*/ 99 w 218"/>
                <a:gd name="T59" fmla="*/ 224 h 373"/>
                <a:gd name="T60" fmla="*/ 114 w 218"/>
                <a:gd name="T61" fmla="*/ 162 h 373"/>
                <a:gd name="T62" fmla="*/ 75 w 218"/>
                <a:gd name="T63" fmla="*/ 168 h 373"/>
                <a:gd name="T64" fmla="*/ 111 w 218"/>
                <a:gd name="T65" fmla="*/ 129 h 373"/>
                <a:gd name="T66" fmla="*/ 120 w 218"/>
                <a:gd name="T67" fmla="*/ 111 h 373"/>
                <a:gd name="T68" fmla="*/ 141 w 218"/>
                <a:gd name="T69" fmla="*/ 80 h 373"/>
                <a:gd name="T70" fmla="*/ 172 w 218"/>
                <a:gd name="T71" fmla="*/ 13 h 373"/>
                <a:gd name="T72" fmla="*/ 140 w 218"/>
                <a:gd name="T73" fmla="*/ 7 h 373"/>
                <a:gd name="T74" fmla="*/ 129 w 218"/>
                <a:gd name="T75" fmla="*/ 314 h 373"/>
                <a:gd name="T76" fmla="*/ 63 w 218"/>
                <a:gd name="T77" fmla="*/ 330 h 373"/>
                <a:gd name="T78" fmla="*/ 79 w 218"/>
                <a:gd name="T79" fmla="*/ 301 h 373"/>
                <a:gd name="T80" fmla="*/ 114 w 218"/>
                <a:gd name="T81" fmla="*/ 283 h 373"/>
                <a:gd name="T82" fmla="*/ 129 w 218"/>
                <a:gd name="T83" fmla="*/ 314 h 373"/>
                <a:gd name="T84" fmla="*/ 119 w 218"/>
                <a:gd name="T85" fmla="*/ 50 h 373"/>
                <a:gd name="T86" fmla="*/ 123 w 218"/>
                <a:gd name="T87" fmla="*/ 42 h 373"/>
                <a:gd name="T88" fmla="*/ 136 w 218"/>
                <a:gd name="T89" fmla="*/ 33 h 373"/>
                <a:gd name="T90" fmla="*/ 119 w 218"/>
                <a:gd name="T91" fmla="*/ 5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8" h="373">
                  <a:moveTo>
                    <a:pt x="140" y="7"/>
                  </a:moveTo>
                  <a:cubicBezTo>
                    <a:pt x="135" y="15"/>
                    <a:pt x="135" y="15"/>
                    <a:pt x="135" y="15"/>
                  </a:cubicBezTo>
                  <a:cubicBezTo>
                    <a:pt x="112" y="34"/>
                    <a:pt x="112" y="34"/>
                    <a:pt x="112" y="34"/>
                  </a:cubicBezTo>
                  <a:cubicBezTo>
                    <a:pt x="112" y="34"/>
                    <a:pt x="113" y="52"/>
                    <a:pt x="88" y="44"/>
                  </a:cubicBezTo>
                  <a:cubicBezTo>
                    <a:pt x="88" y="44"/>
                    <a:pt x="79" y="44"/>
                    <a:pt x="78" y="59"/>
                  </a:cubicBezTo>
                  <a:cubicBezTo>
                    <a:pt x="39" y="96"/>
                    <a:pt x="39" y="96"/>
                    <a:pt x="39" y="96"/>
                  </a:cubicBezTo>
                  <a:cubicBezTo>
                    <a:pt x="39" y="96"/>
                    <a:pt x="26" y="107"/>
                    <a:pt x="22" y="82"/>
                  </a:cubicBezTo>
                  <a:cubicBezTo>
                    <a:pt x="22" y="82"/>
                    <a:pt x="18" y="63"/>
                    <a:pt x="11" y="90"/>
                  </a:cubicBezTo>
                  <a:cubicBezTo>
                    <a:pt x="11" y="90"/>
                    <a:pt x="10" y="120"/>
                    <a:pt x="17" y="125"/>
                  </a:cubicBezTo>
                  <a:cubicBezTo>
                    <a:pt x="17" y="125"/>
                    <a:pt x="41" y="132"/>
                    <a:pt x="43" y="111"/>
                  </a:cubicBezTo>
                  <a:cubicBezTo>
                    <a:pt x="43" y="111"/>
                    <a:pt x="78" y="76"/>
                    <a:pt x="83" y="70"/>
                  </a:cubicBezTo>
                  <a:cubicBezTo>
                    <a:pt x="83" y="70"/>
                    <a:pt x="104" y="82"/>
                    <a:pt x="112" y="78"/>
                  </a:cubicBezTo>
                  <a:cubicBezTo>
                    <a:pt x="112" y="78"/>
                    <a:pt x="120" y="81"/>
                    <a:pt x="103" y="99"/>
                  </a:cubicBezTo>
                  <a:cubicBezTo>
                    <a:pt x="103" y="99"/>
                    <a:pt x="44" y="188"/>
                    <a:pt x="28" y="189"/>
                  </a:cubicBezTo>
                  <a:cubicBezTo>
                    <a:pt x="28" y="189"/>
                    <a:pt x="21" y="209"/>
                    <a:pt x="27" y="220"/>
                  </a:cubicBezTo>
                  <a:cubicBezTo>
                    <a:pt x="27" y="220"/>
                    <a:pt x="47" y="225"/>
                    <a:pt x="51" y="220"/>
                  </a:cubicBezTo>
                  <a:cubicBezTo>
                    <a:pt x="76" y="194"/>
                    <a:pt x="76" y="194"/>
                    <a:pt x="76" y="194"/>
                  </a:cubicBezTo>
                  <a:cubicBezTo>
                    <a:pt x="76" y="194"/>
                    <a:pt x="80" y="207"/>
                    <a:pt x="67" y="231"/>
                  </a:cubicBezTo>
                  <a:cubicBezTo>
                    <a:pt x="67" y="231"/>
                    <a:pt x="66" y="257"/>
                    <a:pt x="90" y="244"/>
                  </a:cubicBezTo>
                  <a:cubicBezTo>
                    <a:pt x="90" y="244"/>
                    <a:pt x="118" y="236"/>
                    <a:pt x="125" y="255"/>
                  </a:cubicBezTo>
                  <a:cubicBezTo>
                    <a:pt x="125" y="255"/>
                    <a:pt x="77" y="246"/>
                    <a:pt x="3" y="309"/>
                  </a:cubicBezTo>
                  <a:cubicBezTo>
                    <a:pt x="3" y="309"/>
                    <a:pt x="0" y="332"/>
                    <a:pt x="102" y="361"/>
                  </a:cubicBezTo>
                  <a:cubicBezTo>
                    <a:pt x="102" y="361"/>
                    <a:pt x="143" y="373"/>
                    <a:pt x="148" y="325"/>
                  </a:cubicBezTo>
                  <a:cubicBezTo>
                    <a:pt x="149" y="288"/>
                    <a:pt x="149" y="288"/>
                    <a:pt x="149" y="288"/>
                  </a:cubicBezTo>
                  <a:cubicBezTo>
                    <a:pt x="149" y="288"/>
                    <a:pt x="143" y="283"/>
                    <a:pt x="154" y="280"/>
                  </a:cubicBezTo>
                  <a:cubicBezTo>
                    <a:pt x="179" y="286"/>
                    <a:pt x="179" y="286"/>
                    <a:pt x="179" y="286"/>
                  </a:cubicBezTo>
                  <a:cubicBezTo>
                    <a:pt x="179" y="286"/>
                    <a:pt x="186" y="300"/>
                    <a:pt x="193" y="286"/>
                  </a:cubicBezTo>
                  <a:cubicBezTo>
                    <a:pt x="193" y="286"/>
                    <a:pt x="218" y="277"/>
                    <a:pt x="188" y="262"/>
                  </a:cubicBezTo>
                  <a:cubicBezTo>
                    <a:pt x="142" y="256"/>
                    <a:pt x="142" y="256"/>
                    <a:pt x="142" y="256"/>
                  </a:cubicBezTo>
                  <a:cubicBezTo>
                    <a:pt x="142" y="256"/>
                    <a:pt x="151" y="228"/>
                    <a:pt x="99" y="224"/>
                  </a:cubicBezTo>
                  <a:cubicBezTo>
                    <a:pt x="114" y="162"/>
                    <a:pt x="114" y="162"/>
                    <a:pt x="114" y="162"/>
                  </a:cubicBezTo>
                  <a:cubicBezTo>
                    <a:pt x="114" y="162"/>
                    <a:pt x="102" y="141"/>
                    <a:pt x="75" y="168"/>
                  </a:cubicBezTo>
                  <a:cubicBezTo>
                    <a:pt x="75" y="168"/>
                    <a:pt x="98" y="137"/>
                    <a:pt x="111" y="129"/>
                  </a:cubicBezTo>
                  <a:cubicBezTo>
                    <a:pt x="111" y="129"/>
                    <a:pt x="118" y="129"/>
                    <a:pt x="120" y="111"/>
                  </a:cubicBezTo>
                  <a:cubicBezTo>
                    <a:pt x="120" y="111"/>
                    <a:pt x="130" y="109"/>
                    <a:pt x="141" y="80"/>
                  </a:cubicBezTo>
                  <a:cubicBezTo>
                    <a:pt x="141" y="80"/>
                    <a:pt x="157" y="80"/>
                    <a:pt x="172" y="13"/>
                  </a:cubicBezTo>
                  <a:cubicBezTo>
                    <a:pt x="172" y="13"/>
                    <a:pt x="152" y="0"/>
                    <a:pt x="140" y="7"/>
                  </a:cubicBezTo>
                  <a:close/>
                  <a:moveTo>
                    <a:pt x="129" y="314"/>
                  </a:moveTo>
                  <a:cubicBezTo>
                    <a:pt x="123" y="356"/>
                    <a:pt x="63" y="330"/>
                    <a:pt x="63" y="330"/>
                  </a:cubicBezTo>
                  <a:cubicBezTo>
                    <a:pt x="32" y="324"/>
                    <a:pt x="79" y="301"/>
                    <a:pt x="79" y="301"/>
                  </a:cubicBezTo>
                  <a:cubicBezTo>
                    <a:pt x="114" y="283"/>
                    <a:pt x="114" y="283"/>
                    <a:pt x="114" y="283"/>
                  </a:cubicBezTo>
                  <a:cubicBezTo>
                    <a:pt x="145" y="270"/>
                    <a:pt x="129" y="314"/>
                    <a:pt x="129" y="314"/>
                  </a:cubicBezTo>
                  <a:close/>
                  <a:moveTo>
                    <a:pt x="119" y="50"/>
                  </a:moveTo>
                  <a:cubicBezTo>
                    <a:pt x="119" y="50"/>
                    <a:pt x="118" y="45"/>
                    <a:pt x="123" y="42"/>
                  </a:cubicBezTo>
                  <a:cubicBezTo>
                    <a:pt x="136" y="33"/>
                    <a:pt x="136" y="33"/>
                    <a:pt x="136" y="33"/>
                  </a:cubicBezTo>
                  <a:cubicBezTo>
                    <a:pt x="136" y="33"/>
                    <a:pt x="128" y="63"/>
                    <a:pt x="119"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1">
              <a:extLst>
                <a:ext uri="{FF2B5EF4-FFF2-40B4-BE49-F238E27FC236}">
                  <a16:creationId xmlns:a16="http://schemas.microsoft.com/office/drawing/2014/main" xmlns="" id="{739D69C3-510F-4B02-80EB-50D23ECDE2BF}"/>
                </a:ext>
              </a:extLst>
            </p:cNvPr>
            <p:cNvSpPr>
              <a:spLocks noEditPoints="1"/>
            </p:cNvSpPr>
            <p:nvPr/>
          </p:nvSpPr>
          <p:spPr bwMode="auto">
            <a:xfrm>
              <a:off x="6375400" y="2355850"/>
              <a:ext cx="836613" cy="1490663"/>
            </a:xfrm>
            <a:custGeom>
              <a:avLst/>
              <a:gdLst>
                <a:gd name="T0" fmla="*/ 115 w 197"/>
                <a:gd name="T1" fmla="*/ 250 h 350"/>
                <a:gd name="T2" fmla="*/ 144 w 197"/>
                <a:gd name="T3" fmla="*/ 194 h 350"/>
                <a:gd name="T4" fmla="*/ 141 w 197"/>
                <a:gd name="T5" fmla="*/ 178 h 350"/>
                <a:gd name="T6" fmla="*/ 145 w 197"/>
                <a:gd name="T7" fmla="*/ 168 h 350"/>
                <a:gd name="T8" fmla="*/ 137 w 197"/>
                <a:gd name="T9" fmla="*/ 162 h 350"/>
                <a:gd name="T10" fmla="*/ 119 w 197"/>
                <a:gd name="T11" fmla="*/ 145 h 350"/>
                <a:gd name="T12" fmla="*/ 129 w 197"/>
                <a:gd name="T13" fmla="*/ 132 h 350"/>
                <a:gd name="T14" fmla="*/ 171 w 197"/>
                <a:gd name="T15" fmla="*/ 107 h 350"/>
                <a:gd name="T16" fmla="*/ 191 w 197"/>
                <a:gd name="T17" fmla="*/ 60 h 350"/>
                <a:gd name="T18" fmla="*/ 181 w 197"/>
                <a:gd name="T19" fmla="*/ 46 h 350"/>
                <a:gd name="T20" fmla="*/ 168 w 197"/>
                <a:gd name="T21" fmla="*/ 62 h 350"/>
                <a:gd name="T22" fmla="*/ 133 w 197"/>
                <a:gd name="T23" fmla="*/ 90 h 350"/>
                <a:gd name="T24" fmla="*/ 151 w 197"/>
                <a:gd name="T25" fmla="*/ 35 h 350"/>
                <a:gd name="T26" fmla="*/ 149 w 197"/>
                <a:gd name="T27" fmla="*/ 15 h 350"/>
                <a:gd name="T28" fmla="*/ 137 w 197"/>
                <a:gd name="T29" fmla="*/ 30 h 350"/>
                <a:gd name="T30" fmla="*/ 90 w 197"/>
                <a:gd name="T31" fmla="*/ 123 h 350"/>
                <a:gd name="T32" fmla="*/ 60 w 197"/>
                <a:gd name="T33" fmla="*/ 138 h 350"/>
                <a:gd name="T34" fmla="*/ 45 w 197"/>
                <a:gd name="T35" fmla="*/ 154 h 350"/>
                <a:gd name="T36" fmla="*/ 69 w 197"/>
                <a:gd name="T37" fmla="*/ 173 h 350"/>
                <a:gd name="T38" fmla="*/ 41 w 197"/>
                <a:gd name="T39" fmla="*/ 234 h 350"/>
                <a:gd name="T40" fmla="*/ 32 w 197"/>
                <a:gd name="T41" fmla="*/ 251 h 350"/>
                <a:gd name="T42" fmla="*/ 52 w 197"/>
                <a:gd name="T43" fmla="*/ 265 h 350"/>
                <a:gd name="T44" fmla="*/ 85 w 197"/>
                <a:gd name="T45" fmla="*/ 246 h 350"/>
                <a:gd name="T46" fmla="*/ 88 w 197"/>
                <a:gd name="T47" fmla="*/ 253 h 350"/>
                <a:gd name="T48" fmla="*/ 78 w 197"/>
                <a:gd name="T49" fmla="*/ 281 h 350"/>
                <a:gd name="T50" fmla="*/ 48 w 197"/>
                <a:gd name="T51" fmla="*/ 302 h 350"/>
                <a:gd name="T52" fmla="*/ 34 w 197"/>
                <a:gd name="T53" fmla="*/ 306 h 350"/>
                <a:gd name="T54" fmla="*/ 31 w 197"/>
                <a:gd name="T55" fmla="*/ 339 h 350"/>
                <a:gd name="T56" fmla="*/ 51 w 197"/>
                <a:gd name="T57" fmla="*/ 332 h 350"/>
                <a:gd name="T58" fmla="*/ 65 w 197"/>
                <a:gd name="T59" fmla="*/ 309 h 350"/>
                <a:gd name="T60" fmla="*/ 108 w 197"/>
                <a:gd name="T61" fmla="*/ 342 h 350"/>
                <a:gd name="T62" fmla="*/ 115 w 197"/>
                <a:gd name="T63" fmla="*/ 309 h 350"/>
                <a:gd name="T64" fmla="*/ 115 w 197"/>
                <a:gd name="T65" fmla="*/ 250 h 350"/>
                <a:gd name="T66" fmla="*/ 85 w 197"/>
                <a:gd name="T67" fmla="*/ 220 h 350"/>
                <a:gd name="T68" fmla="*/ 66 w 197"/>
                <a:gd name="T69" fmla="*/ 232 h 350"/>
                <a:gd name="T70" fmla="*/ 82 w 197"/>
                <a:gd name="T71" fmla="*/ 178 h 350"/>
                <a:gd name="T72" fmla="*/ 106 w 197"/>
                <a:gd name="T73" fmla="*/ 154 h 350"/>
                <a:gd name="T74" fmla="*/ 95 w 197"/>
                <a:gd name="T75" fmla="*/ 197 h 350"/>
                <a:gd name="T76" fmla="*/ 85 w 197"/>
                <a:gd name="T77" fmla="*/ 22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7" h="350">
                  <a:moveTo>
                    <a:pt x="115" y="250"/>
                  </a:moveTo>
                  <a:cubicBezTo>
                    <a:pt x="115" y="250"/>
                    <a:pt x="109" y="233"/>
                    <a:pt x="144" y="194"/>
                  </a:cubicBezTo>
                  <a:cubicBezTo>
                    <a:pt x="141" y="178"/>
                    <a:pt x="141" y="178"/>
                    <a:pt x="141" y="178"/>
                  </a:cubicBezTo>
                  <a:cubicBezTo>
                    <a:pt x="145" y="168"/>
                    <a:pt x="145" y="168"/>
                    <a:pt x="145" y="168"/>
                  </a:cubicBezTo>
                  <a:cubicBezTo>
                    <a:pt x="137" y="162"/>
                    <a:pt x="137" y="162"/>
                    <a:pt x="137" y="162"/>
                  </a:cubicBezTo>
                  <a:cubicBezTo>
                    <a:pt x="137" y="162"/>
                    <a:pt x="136" y="145"/>
                    <a:pt x="119" y="145"/>
                  </a:cubicBezTo>
                  <a:cubicBezTo>
                    <a:pt x="119" y="145"/>
                    <a:pt x="110" y="143"/>
                    <a:pt x="129" y="132"/>
                  </a:cubicBezTo>
                  <a:cubicBezTo>
                    <a:pt x="171" y="107"/>
                    <a:pt x="171" y="107"/>
                    <a:pt x="171" y="107"/>
                  </a:cubicBezTo>
                  <a:cubicBezTo>
                    <a:pt x="191" y="60"/>
                    <a:pt x="191" y="60"/>
                    <a:pt x="191" y="60"/>
                  </a:cubicBezTo>
                  <a:cubicBezTo>
                    <a:pt x="191" y="60"/>
                    <a:pt x="197" y="52"/>
                    <a:pt x="181" y="46"/>
                  </a:cubicBezTo>
                  <a:cubicBezTo>
                    <a:pt x="181" y="46"/>
                    <a:pt x="179" y="56"/>
                    <a:pt x="168" y="62"/>
                  </a:cubicBezTo>
                  <a:cubicBezTo>
                    <a:pt x="157" y="67"/>
                    <a:pt x="141" y="81"/>
                    <a:pt x="133" y="90"/>
                  </a:cubicBezTo>
                  <a:cubicBezTo>
                    <a:pt x="133" y="90"/>
                    <a:pt x="150" y="45"/>
                    <a:pt x="151" y="35"/>
                  </a:cubicBezTo>
                  <a:cubicBezTo>
                    <a:pt x="149" y="15"/>
                    <a:pt x="149" y="15"/>
                    <a:pt x="149" y="15"/>
                  </a:cubicBezTo>
                  <a:cubicBezTo>
                    <a:pt x="149" y="15"/>
                    <a:pt x="138" y="0"/>
                    <a:pt x="137" y="30"/>
                  </a:cubicBezTo>
                  <a:cubicBezTo>
                    <a:pt x="90" y="123"/>
                    <a:pt x="90" y="123"/>
                    <a:pt x="90" y="123"/>
                  </a:cubicBezTo>
                  <a:cubicBezTo>
                    <a:pt x="60" y="138"/>
                    <a:pt x="60" y="138"/>
                    <a:pt x="60" y="138"/>
                  </a:cubicBezTo>
                  <a:cubicBezTo>
                    <a:pt x="60" y="138"/>
                    <a:pt x="32" y="132"/>
                    <a:pt x="45" y="154"/>
                  </a:cubicBezTo>
                  <a:cubicBezTo>
                    <a:pt x="69" y="173"/>
                    <a:pt x="69" y="173"/>
                    <a:pt x="69" y="173"/>
                  </a:cubicBezTo>
                  <a:cubicBezTo>
                    <a:pt x="41" y="234"/>
                    <a:pt x="41" y="234"/>
                    <a:pt x="41" y="234"/>
                  </a:cubicBezTo>
                  <a:cubicBezTo>
                    <a:pt x="32" y="251"/>
                    <a:pt x="32" y="251"/>
                    <a:pt x="32" y="251"/>
                  </a:cubicBezTo>
                  <a:cubicBezTo>
                    <a:pt x="52" y="265"/>
                    <a:pt x="52" y="265"/>
                    <a:pt x="52" y="265"/>
                  </a:cubicBezTo>
                  <a:cubicBezTo>
                    <a:pt x="85" y="246"/>
                    <a:pt x="85" y="246"/>
                    <a:pt x="85" y="246"/>
                  </a:cubicBezTo>
                  <a:cubicBezTo>
                    <a:pt x="85" y="246"/>
                    <a:pt x="89" y="246"/>
                    <a:pt x="88" y="253"/>
                  </a:cubicBezTo>
                  <a:cubicBezTo>
                    <a:pt x="78" y="281"/>
                    <a:pt x="78" y="281"/>
                    <a:pt x="78" y="281"/>
                  </a:cubicBezTo>
                  <a:cubicBezTo>
                    <a:pt x="78" y="281"/>
                    <a:pt x="56" y="303"/>
                    <a:pt x="48" y="302"/>
                  </a:cubicBezTo>
                  <a:cubicBezTo>
                    <a:pt x="48" y="302"/>
                    <a:pt x="45" y="302"/>
                    <a:pt x="34" y="306"/>
                  </a:cubicBezTo>
                  <a:cubicBezTo>
                    <a:pt x="34" y="306"/>
                    <a:pt x="0" y="323"/>
                    <a:pt x="31" y="339"/>
                  </a:cubicBezTo>
                  <a:cubicBezTo>
                    <a:pt x="31" y="339"/>
                    <a:pt x="41" y="350"/>
                    <a:pt x="51" y="332"/>
                  </a:cubicBezTo>
                  <a:cubicBezTo>
                    <a:pt x="65" y="309"/>
                    <a:pt x="65" y="309"/>
                    <a:pt x="65" y="309"/>
                  </a:cubicBezTo>
                  <a:cubicBezTo>
                    <a:pt x="108" y="342"/>
                    <a:pt x="108" y="342"/>
                    <a:pt x="108" y="342"/>
                  </a:cubicBezTo>
                  <a:cubicBezTo>
                    <a:pt x="108" y="342"/>
                    <a:pt x="117" y="330"/>
                    <a:pt x="115" y="309"/>
                  </a:cubicBezTo>
                  <a:lnTo>
                    <a:pt x="115" y="250"/>
                  </a:lnTo>
                  <a:close/>
                  <a:moveTo>
                    <a:pt x="85" y="220"/>
                  </a:moveTo>
                  <a:cubicBezTo>
                    <a:pt x="66" y="232"/>
                    <a:pt x="66" y="232"/>
                    <a:pt x="66" y="232"/>
                  </a:cubicBezTo>
                  <a:cubicBezTo>
                    <a:pt x="82" y="178"/>
                    <a:pt x="82" y="178"/>
                    <a:pt x="82" y="178"/>
                  </a:cubicBezTo>
                  <a:cubicBezTo>
                    <a:pt x="87" y="161"/>
                    <a:pt x="106" y="154"/>
                    <a:pt x="106" y="154"/>
                  </a:cubicBezTo>
                  <a:cubicBezTo>
                    <a:pt x="105" y="170"/>
                    <a:pt x="95" y="197"/>
                    <a:pt x="95" y="197"/>
                  </a:cubicBezTo>
                  <a:cubicBezTo>
                    <a:pt x="90" y="212"/>
                    <a:pt x="85" y="220"/>
                    <a:pt x="85"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2">
              <a:extLst>
                <a:ext uri="{FF2B5EF4-FFF2-40B4-BE49-F238E27FC236}">
                  <a16:creationId xmlns:a16="http://schemas.microsoft.com/office/drawing/2014/main" xmlns="" id="{A44605F9-EE27-49D0-A5BD-3615F1DC0A8B}"/>
                </a:ext>
              </a:extLst>
            </p:cNvPr>
            <p:cNvSpPr>
              <a:spLocks/>
            </p:cNvSpPr>
            <p:nvPr/>
          </p:nvSpPr>
          <p:spPr bwMode="auto">
            <a:xfrm>
              <a:off x="6842125" y="3475038"/>
              <a:ext cx="296863" cy="265113"/>
            </a:xfrm>
            <a:custGeom>
              <a:avLst/>
              <a:gdLst>
                <a:gd name="T0" fmla="*/ 51 w 70"/>
                <a:gd name="T1" fmla="*/ 9 h 62"/>
                <a:gd name="T2" fmla="*/ 22 w 70"/>
                <a:gd name="T3" fmla="*/ 0 h 62"/>
                <a:gd name="T4" fmla="*/ 18 w 70"/>
                <a:gd name="T5" fmla="*/ 12 h 62"/>
                <a:gd name="T6" fmla="*/ 37 w 70"/>
                <a:gd name="T7" fmla="*/ 39 h 62"/>
                <a:gd name="T8" fmla="*/ 57 w 70"/>
                <a:gd name="T9" fmla="*/ 44 h 62"/>
                <a:gd name="T10" fmla="*/ 64 w 70"/>
                <a:gd name="T11" fmla="*/ 30 h 62"/>
                <a:gd name="T12" fmla="*/ 51 w 70"/>
                <a:gd name="T13" fmla="*/ 9 h 62"/>
              </a:gdLst>
              <a:ahLst/>
              <a:cxnLst>
                <a:cxn ang="0">
                  <a:pos x="T0" y="T1"/>
                </a:cxn>
                <a:cxn ang="0">
                  <a:pos x="T2" y="T3"/>
                </a:cxn>
                <a:cxn ang="0">
                  <a:pos x="T4" y="T5"/>
                </a:cxn>
                <a:cxn ang="0">
                  <a:pos x="T6" y="T7"/>
                </a:cxn>
                <a:cxn ang="0">
                  <a:pos x="T8" y="T9"/>
                </a:cxn>
                <a:cxn ang="0">
                  <a:pos x="T10" y="T11"/>
                </a:cxn>
                <a:cxn ang="0">
                  <a:pos x="T12" y="T13"/>
                </a:cxn>
              </a:cxnLst>
              <a:rect l="0" t="0" r="r" b="b"/>
              <a:pathLst>
                <a:path w="70" h="62">
                  <a:moveTo>
                    <a:pt x="51" y="9"/>
                  </a:moveTo>
                  <a:cubicBezTo>
                    <a:pt x="22" y="0"/>
                    <a:pt x="22" y="0"/>
                    <a:pt x="22" y="0"/>
                  </a:cubicBezTo>
                  <a:cubicBezTo>
                    <a:pt x="22" y="0"/>
                    <a:pt x="0" y="1"/>
                    <a:pt x="18" y="12"/>
                  </a:cubicBezTo>
                  <a:cubicBezTo>
                    <a:pt x="18" y="12"/>
                    <a:pt x="32" y="27"/>
                    <a:pt x="37" y="39"/>
                  </a:cubicBezTo>
                  <a:cubicBezTo>
                    <a:pt x="37" y="39"/>
                    <a:pt x="42" y="62"/>
                    <a:pt x="57" y="44"/>
                  </a:cubicBezTo>
                  <a:cubicBezTo>
                    <a:pt x="64" y="30"/>
                    <a:pt x="64" y="30"/>
                    <a:pt x="64" y="30"/>
                  </a:cubicBezTo>
                  <a:cubicBezTo>
                    <a:pt x="64" y="30"/>
                    <a:pt x="70" y="17"/>
                    <a:pt x="5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3">
              <a:extLst>
                <a:ext uri="{FF2B5EF4-FFF2-40B4-BE49-F238E27FC236}">
                  <a16:creationId xmlns:a16="http://schemas.microsoft.com/office/drawing/2014/main" xmlns="" id="{156B38CB-CD6D-4023-9C0F-5D83D0347713}"/>
                </a:ext>
              </a:extLst>
            </p:cNvPr>
            <p:cNvSpPr>
              <a:spLocks/>
            </p:cNvSpPr>
            <p:nvPr/>
          </p:nvSpPr>
          <p:spPr bwMode="auto">
            <a:xfrm>
              <a:off x="5192713" y="4041775"/>
              <a:ext cx="165100" cy="212725"/>
            </a:xfrm>
            <a:custGeom>
              <a:avLst/>
              <a:gdLst>
                <a:gd name="T0" fmla="*/ 37 w 39"/>
                <a:gd name="T1" fmla="*/ 16 h 50"/>
                <a:gd name="T2" fmla="*/ 35 w 39"/>
                <a:gd name="T3" fmla="*/ 16 h 50"/>
                <a:gd name="T4" fmla="*/ 19 w 39"/>
                <a:gd name="T5" fmla="*/ 3 h 50"/>
                <a:gd name="T6" fmla="*/ 10 w 39"/>
                <a:gd name="T7" fmla="*/ 10 h 50"/>
                <a:gd name="T8" fmla="*/ 39 w 39"/>
                <a:gd name="T9" fmla="*/ 37 h 50"/>
                <a:gd name="T10" fmla="*/ 20 w 39"/>
                <a:gd name="T11" fmla="*/ 50 h 50"/>
                <a:gd name="T12" fmla="*/ 7 w 39"/>
                <a:gd name="T13" fmla="*/ 48 h 50"/>
                <a:gd name="T14" fmla="*/ 4 w 39"/>
                <a:gd name="T15" fmla="*/ 50 h 50"/>
                <a:gd name="T16" fmla="*/ 2 w 39"/>
                <a:gd name="T17" fmla="*/ 50 h 50"/>
                <a:gd name="T18" fmla="*/ 0 w 39"/>
                <a:gd name="T19" fmla="*/ 35 h 50"/>
                <a:gd name="T20" fmla="*/ 2 w 39"/>
                <a:gd name="T21" fmla="*/ 35 h 50"/>
                <a:gd name="T22" fmla="*/ 20 w 39"/>
                <a:gd name="T23" fmla="*/ 48 h 50"/>
                <a:gd name="T24" fmla="*/ 30 w 39"/>
                <a:gd name="T25" fmla="*/ 40 h 50"/>
                <a:gd name="T26" fmla="*/ 16 w 39"/>
                <a:gd name="T27" fmla="*/ 27 h 50"/>
                <a:gd name="T28" fmla="*/ 2 w 39"/>
                <a:gd name="T29" fmla="*/ 13 h 50"/>
                <a:gd name="T30" fmla="*/ 18 w 39"/>
                <a:gd name="T31" fmla="*/ 0 h 50"/>
                <a:gd name="T32" fmla="*/ 30 w 39"/>
                <a:gd name="T33" fmla="*/ 3 h 50"/>
                <a:gd name="T34" fmla="*/ 33 w 39"/>
                <a:gd name="T35" fmla="*/ 0 h 50"/>
                <a:gd name="T36" fmla="*/ 35 w 39"/>
                <a:gd name="T37" fmla="*/ 0 h 50"/>
                <a:gd name="T38" fmla="*/ 37 w 39"/>
                <a:gd name="T39" fmla="*/ 1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50">
                  <a:moveTo>
                    <a:pt x="37" y="16"/>
                  </a:moveTo>
                  <a:cubicBezTo>
                    <a:pt x="35" y="16"/>
                    <a:pt x="35" y="16"/>
                    <a:pt x="35" y="16"/>
                  </a:cubicBezTo>
                  <a:cubicBezTo>
                    <a:pt x="33" y="10"/>
                    <a:pt x="28" y="3"/>
                    <a:pt x="19" y="3"/>
                  </a:cubicBezTo>
                  <a:cubicBezTo>
                    <a:pt x="14" y="3"/>
                    <a:pt x="10" y="6"/>
                    <a:pt x="10" y="10"/>
                  </a:cubicBezTo>
                  <a:cubicBezTo>
                    <a:pt x="10" y="21"/>
                    <a:pt x="39" y="22"/>
                    <a:pt x="39" y="37"/>
                  </a:cubicBezTo>
                  <a:cubicBezTo>
                    <a:pt x="39" y="43"/>
                    <a:pt x="33" y="50"/>
                    <a:pt x="20" y="50"/>
                  </a:cubicBezTo>
                  <a:cubicBezTo>
                    <a:pt x="14" y="50"/>
                    <a:pt x="10" y="48"/>
                    <a:pt x="7" y="48"/>
                  </a:cubicBezTo>
                  <a:cubicBezTo>
                    <a:pt x="5" y="48"/>
                    <a:pt x="4" y="49"/>
                    <a:pt x="4" y="50"/>
                  </a:cubicBezTo>
                  <a:cubicBezTo>
                    <a:pt x="2" y="50"/>
                    <a:pt x="2" y="50"/>
                    <a:pt x="2" y="50"/>
                  </a:cubicBezTo>
                  <a:cubicBezTo>
                    <a:pt x="0" y="35"/>
                    <a:pt x="0" y="35"/>
                    <a:pt x="0" y="35"/>
                  </a:cubicBezTo>
                  <a:cubicBezTo>
                    <a:pt x="2" y="35"/>
                    <a:pt x="2" y="35"/>
                    <a:pt x="2" y="35"/>
                  </a:cubicBezTo>
                  <a:cubicBezTo>
                    <a:pt x="3" y="38"/>
                    <a:pt x="8" y="48"/>
                    <a:pt x="20" y="48"/>
                  </a:cubicBezTo>
                  <a:cubicBezTo>
                    <a:pt x="27" y="48"/>
                    <a:pt x="30" y="44"/>
                    <a:pt x="30" y="40"/>
                  </a:cubicBezTo>
                  <a:cubicBezTo>
                    <a:pt x="30" y="36"/>
                    <a:pt x="29" y="33"/>
                    <a:pt x="16" y="27"/>
                  </a:cubicBezTo>
                  <a:cubicBezTo>
                    <a:pt x="8" y="23"/>
                    <a:pt x="2" y="20"/>
                    <a:pt x="2" y="13"/>
                  </a:cubicBezTo>
                  <a:cubicBezTo>
                    <a:pt x="2" y="5"/>
                    <a:pt x="10" y="0"/>
                    <a:pt x="18" y="0"/>
                  </a:cubicBezTo>
                  <a:cubicBezTo>
                    <a:pt x="23" y="0"/>
                    <a:pt x="28" y="3"/>
                    <a:pt x="30" y="3"/>
                  </a:cubicBezTo>
                  <a:cubicBezTo>
                    <a:pt x="33" y="3"/>
                    <a:pt x="33" y="1"/>
                    <a:pt x="33" y="0"/>
                  </a:cubicBezTo>
                  <a:cubicBezTo>
                    <a:pt x="35" y="0"/>
                    <a:pt x="35" y="0"/>
                    <a:pt x="35" y="0"/>
                  </a:cubicBezTo>
                  <a:lnTo>
                    <a:pt x="37"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4">
              <a:extLst>
                <a:ext uri="{FF2B5EF4-FFF2-40B4-BE49-F238E27FC236}">
                  <a16:creationId xmlns:a16="http://schemas.microsoft.com/office/drawing/2014/main" xmlns="" id="{9FB5C94E-87D7-4812-9633-4FDDE528CD39}"/>
                </a:ext>
              </a:extLst>
            </p:cNvPr>
            <p:cNvSpPr>
              <a:spLocks/>
            </p:cNvSpPr>
            <p:nvPr/>
          </p:nvSpPr>
          <p:spPr bwMode="auto">
            <a:xfrm>
              <a:off x="5387975" y="4046538"/>
              <a:ext cx="249238" cy="204788"/>
            </a:xfrm>
            <a:custGeom>
              <a:avLst/>
              <a:gdLst>
                <a:gd name="T0" fmla="*/ 0 w 59"/>
                <a:gd name="T1" fmla="*/ 47 h 48"/>
                <a:gd name="T2" fmla="*/ 8 w 59"/>
                <a:gd name="T3" fmla="*/ 40 h 48"/>
                <a:gd name="T4" fmla="*/ 8 w 59"/>
                <a:gd name="T5" fmla="*/ 8 h 48"/>
                <a:gd name="T6" fmla="*/ 0 w 59"/>
                <a:gd name="T7" fmla="*/ 2 h 48"/>
                <a:gd name="T8" fmla="*/ 0 w 59"/>
                <a:gd name="T9" fmla="*/ 0 h 48"/>
                <a:gd name="T10" fmla="*/ 24 w 59"/>
                <a:gd name="T11" fmla="*/ 0 h 48"/>
                <a:gd name="T12" fmla="*/ 24 w 59"/>
                <a:gd name="T13" fmla="*/ 2 h 48"/>
                <a:gd name="T14" fmla="*/ 17 w 59"/>
                <a:gd name="T15" fmla="*/ 8 h 48"/>
                <a:gd name="T16" fmla="*/ 17 w 59"/>
                <a:gd name="T17" fmla="*/ 22 h 48"/>
                <a:gd name="T18" fmla="*/ 43 w 59"/>
                <a:gd name="T19" fmla="*/ 22 h 48"/>
                <a:gd name="T20" fmla="*/ 43 w 59"/>
                <a:gd name="T21" fmla="*/ 8 h 48"/>
                <a:gd name="T22" fmla="*/ 35 w 59"/>
                <a:gd name="T23" fmla="*/ 2 h 48"/>
                <a:gd name="T24" fmla="*/ 35 w 59"/>
                <a:gd name="T25" fmla="*/ 0 h 48"/>
                <a:gd name="T26" fmla="*/ 59 w 59"/>
                <a:gd name="T27" fmla="*/ 0 h 48"/>
                <a:gd name="T28" fmla="*/ 59 w 59"/>
                <a:gd name="T29" fmla="*/ 2 h 48"/>
                <a:gd name="T30" fmla="*/ 52 w 59"/>
                <a:gd name="T31" fmla="*/ 8 h 48"/>
                <a:gd name="T32" fmla="*/ 52 w 59"/>
                <a:gd name="T33" fmla="*/ 41 h 48"/>
                <a:gd name="T34" fmla="*/ 59 w 59"/>
                <a:gd name="T35" fmla="*/ 47 h 48"/>
                <a:gd name="T36" fmla="*/ 59 w 59"/>
                <a:gd name="T37" fmla="*/ 48 h 48"/>
                <a:gd name="T38" fmla="*/ 35 w 59"/>
                <a:gd name="T39" fmla="*/ 48 h 48"/>
                <a:gd name="T40" fmla="*/ 35 w 59"/>
                <a:gd name="T41" fmla="*/ 47 h 48"/>
                <a:gd name="T42" fmla="*/ 43 w 59"/>
                <a:gd name="T43" fmla="*/ 40 h 48"/>
                <a:gd name="T44" fmla="*/ 43 w 59"/>
                <a:gd name="T45" fmla="*/ 26 h 48"/>
                <a:gd name="T46" fmla="*/ 17 w 59"/>
                <a:gd name="T47" fmla="*/ 26 h 48"/>
                <a:gd name="T48" fmla="*/ 17 w 59"/>
                <a:gd name="T49" fmla="*/ 41 h 48"/>
                <a:gd name="T50" fmla="*/ 24 w 59"/>
                <a:gd name="T51" fmla="*/ 47 h 48"/>
                <a:gd name="T52" fmla="*/ 24 w 59"/>
                <a:gd name="T53" fmla="*/ 48 h 48"/>
                <a:gd name="T54" fmla="*/ 0 w 59"/>
                <a:gd name="T55" fmla="*/ 48 h 48"/>
                <a:gd name="T56" fmla="*/ 0 w 59"/>
                <a:gd name="T57"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48">
                  <a:moveTo>
                    <a:pt x="0" y="47"/>
                  </a:moveTo>
                  <a:cubicBezTo>
                    <a:pt x="7" y="47"/>
                    <a:pt x="8" y="45"/>
                    <a:pt x="8" y="40"/>
                  </a:cubicBezTo>
                  <a:cubicBezTo>
                    <a:pt x="8" y="8"/>
                    <a:pt x="8" y="8"/>
                    <a:pt x="8" y="8"/>
                  </a:cubicBezTo>
                  <a:cubicBezTo>
                    <a:pt x="8" y="3"/>
                    <a:pt x="7" y="2"/>
                    <a:pt x="0" y="2"/>
                  </a:cubicBezTo>
                  <a:cubicBezTo>
                    <a:pt x="0" y="0"/>
                    <a:pt x="0" y="0"/>
                    <a:pt x="0" y="0"/>
                  </a:cubicBezTo>
                  <a:cubicBezTo>
                    <a:pt x="24" y="0"/>
                    <a:pt x="24" y="0"/>
                    <a:pt x="24" y="0"/>
                  </a:cubicBezTo>
                  <a:cubicBezTo>
                    <a:pt x="24" y="2"/>
                    <a:pt x="24" y="2"/>
                    <a:pt x="24" y="2"/>
                  </a:cubicBezTo>
                  <a:cubicBezTo>
                    <a:pt x="18" y="2"/>
                    <a:pt x="17" y="3"/>
                    <a:pt x="17" y="8"/>
                  </a:cubicBezTo>
                  <a:cubicBezTo>
                    <a:pt x="17" y="22"/>
                    <a:pt x="17" y="22"/>
                    <a:pt x="17" y="22"/>
                  </a:cubicBezTo>
                  <a:cubicBezTo>
                    <a:pt x="43" y="22"/>
                    <a:pt x="43" y="22"/>
                    <a:pt x="43" y="22"/>
                  </a:cubicBezTo>
                  <a:cubicBezTo>
                    <a:pt x="43" y="8"/>
                    <a:pt x="43" y="8"/>
                    <a:pt x="43" y="8"/>
                  </a:cubicBezTo>
                  <a:cubicBezTo>
                    <a:pt x="43" y="3"/>
                    <a:pt x="42" y="2"/>
                    <a:pt x="35" y="2"/>
                  </a:cubicBezTo>
                  <a:cubicBezTo>
                    <a:pt x="35" y="0"/>
                    <a:pt x="35" y="0"/>
                    <a:pt x="35" y="0"/>
                  </a:cubicBezTo>
                  <a:cubicBezTo>
                    <a:pt x="59" y="0"/>
                    <a:pt x="59" y="0"/>
                    <a:pt x="59" y="0"/>
                  </a:cubicBezTo>
                  <a:cubicBezTo>
                    <a:pt x="59" y="2"/>
                    <a:pt x="59" y="2"/>
                    <a:pt x="59" y="2"/>
                  </a:cubicBezTo>
                  <a:cubicBezTo>
                    <a:pt x="53" y="2"/>
                    <a:pt x="52" y="3"/>
                    <a:pt x="52" y="8"/>
                  </a:cubicBezTo>
                  <a:cubicBezTo>
                    <a:pt x="52" y="41"/>
                    <a:pt x="52" y="41"/>
                    <a:pt x="52" y="41"/>
                  </a:cubicBezTo>
                  <a:cubicBezTo>
                    <a:pt x="52" y="45"/>
                    <a:pt x="53" y="47"/>
                    <a:pt x="59" y="47"/>
                  </a:cubicBezTo>
                  <a:cubicBezTo>
                    <a:pt x="59" y="48"/>
                    <a:pt x="59" y="48"/>
                    <a:pt x="59" y="48"/>
                  </a:cubicBezTo>
                  <a:cubicBezTo>
                    <a:pt x="35" y="48"/>
                    <a:pt x="35" y="48"/>
                    <a:pt x="35" y="48"/>
                  </a:cubicBezTo>
                  <a:cubicBezTo>
                    <a:pt x="35" y="47"/>
                    <a:pt x="35" y="47"/>
                    <a:pt x="35" y="47"/>
                  </a:cubicBezTo>
                  <a:cubicBezTo>
                    <a:pt x="43" y="47"/>
                    <a:pt x="43" y="45"/>
                    <a:pt x="43" y="40"/>
                  </a:cubicBezTo>
                  <a:cubicBezTo>
                    <a:pt x="43" y="26"/>
                    <a:pt x="43" y="26"/>
                    <a:pt x="43" y="26"/>
                  </a:cubicBezTo>
                  <a:cubicBezTo>
                    <a:pt x="17" y="26"/>
                    <a:pt x="17" y="26"/>
                    <a:pt x="17" y="26"/>
                  </a:cubicBezTo>
                  <a:cubicBezTo>
                    <a:pt x="17" y="41"/>
                    <a:pt x="17" y="41"/>
                    <a:pt x="17" y="41"/>
                  </a:cubicBezTo>
                  <a:cubicBezTo>
                    <a:pt x="17" y="45"/>
                    <a:pt x="17" y="47"/>
                    <a:pt x="24" y="47"/>
                  </a:cubicBezTo>
                  <a:cubicBezTo>
                    <a:pt x="24" y="48"/>
                    <a:pt x="24" y="48"/>
                    <a:pt x="24" y="48"/>
                  </a:cubicBezTo>
                  <a:cubicBezTo>
                    <a:pt x="0" y="48"/>
                    <a:pt x="0" y="48"/>
                    <a:pt x="0" y="48"/>
                  </a:cubicBez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5">
              <a:extLst>
                <a:ext uri="{FF2B5EF4-FFF2-40B4-BE49-F238E27FC236}">
                  <a16:creationId xmlns:a16="http://schemas.microsoft.com/office/drawing/2014/main" xmlns="" id="{BABEA8C6-FDC9-4A91-B215-7F1634E53E36}"/>
                </a:ext>
              </a:extLst>
            </p:cNvPr>
            <p:cNvSpPr>
              <a:spLocks noEditPoints="1"/>
            </p:cNvSpPr>
            <p:nvPr/>
          </p:nvSpPr>
          <p:spPr bwMode="auto">
            <a:xfrm>
              <a:off x="5649913" y="4046538"/>
              <a:ext cx="258763" cy="204788"/>
            </a:xfrm>
            <a:custGeom>
              <a:avLst/>
              <a:gdLst>
                <a:gd name="T0" fmla="*/ 18 w 61"/>
                <a:gd name="T1" fmla="*/ 30 h 48"/>
                <a:gd name="T2" fmla="*/ 28 w 61"/>
                <a:gd name="T3" fmla="*/ 10 h 48"/>
                <a:gd name="T4" fmla="*/ 38 w 61"/>
                <a:gd name="T5" fmla="*/ 30 h 48"/>
                <a:gd name="T6" fmla="*/ 18 w 61"/>
                <a:gd name="T7" fmla="*/ 30 h 48"/>
                <a:gd name="T8" fmla="*/ 61 w 61"/>
                <a:gd name="T9" fmla="*/ 47 h 48"/>
                <a:gd name="T10" fmla="*/ 53 w 61"/>
                <a:gd name="T11" fmla="*/ 41 h 48"/>
                <a:gd name="T12" fmla="*/ 31 w 61"/>
                <a:gd name="T13" fmla="*/ 0 h 48"/>
                <a:gd name="T14" fmla="*/ 29 w 61"/>
                <a:gd name="T15" fmla="*/ 0 h 48"/>
                <a:gd name="T16" fmla="*/ 11 w 61"/>
                <a:gd name="T17" fmla="*/ 35 h 48"/>
                <a:gd name="T18" fmla="*/ 5 w 61"/>
                <a:gd name="T19" fmla="*/ 45 h 48"/>
                <a:gd name="T20" fmla="*/ 0 w 61"/>
                <a:gd name="T21" fmla="*/ 47 h 48"/>
                <a:gd name="T22" fmla="*/ 0 w 61"/>
                <a:gd name="T23" fmla="*/ 48 h 48"/>
                <a:gd name="T24" fmla="*/ 18 w 61"/>
                <a:gd name="T25" fmla="*/ 48 h 48"/>
                <a:gd name="T26" fmla="*/ 18 w 61"/>
                <a:gd name="T27" fmla="*/ 47 h 48"/>
                <a:gd name="T28" fmla="*/ 12 w 61"/>
                <a:gd name="T29" fmla="*/ 44 h 48"/>
                <a:gd name="T30" fmla="*/ 12 w 61"/>
                <a:gd name="T31" fmla="*/ 41 h 48"/>
                <a:gd name="T32" fmla="*/ 16 w 61"/>
                <a:gd name="T33" fmla="*/ 33 h 48"/>
                <a:gd name="T34" fmla="*/ 39 w 61"/>
                <a:gd name="T35" fmla="*/ 33 h 48"/>
                <a:gd name="T36" fmla="*/ 43 w 61"/>
                <a:gd name="T37" fmla="*/ 40 h 48"/>
                <a:gd name="T38" fmla="*/ 44 w 61"/>
                <a:gd name="T39" fmla="*/ 44 h 48"/>
                <a:gd name="T40" fmla="*/ 38 w 61"/>
                <a:gd name="T41" fmla="*/ 47 h 48"/>
                <a:gd name="T42" fmla="*/ 38 w 61"/>
                <a:gd name="T43" fmla="*/ 48 h 48"/>
                <a:gd name="T44" fmla="*/ 61 w 61"/>
                <a:gd name="T45" fmla="*/ 48 h 48"/>
                <a:gd name="T46" fmla="*/ 61 w 61"/>
                <a:gd name="T47"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 h="48">
                  <a:moveTo>
                    <a:pt x="18" y="30"/>
                  </a:moveTo>
                  <a:cubicBezTo>
                    <a:pt x="28" y="10"/>
                    <a:pt x="28" y="10"/>
                    <a:pt x="28" y="10"/>
                  </a:cubicBezTo>
                  <a:cubicBezTo>
                    <a:pt x="38" y="30"/>
                    <a:pt x="38" y="30"/>
                    <a:pt x="38" y="30"/>
                  </a:cubicBezTo>
                  <a:lnTo>
                    <a:pt x="18" y="30"/>
                  </a:lnTo>
                  <a:close/>
                  <a:moveTo>
                    <a:pt x="61" y="47"/>
                  </a:moveTo>
                  <a:cubicBezTo>
                    <a:pt x="57" y="47"/>
                    <a:pt x="55" y="46"/>
                    <a:pt x="53" y="41"/>
                  </a:cubicBezTo>
                  <a:cubicBezTo>
                    <a:pt x="31" y="0"/>
                    <a:pt x="31" y="0"/>
                    <a:pt x="31" y="0"/>
                  </a:cubicBezTo>
                  <a:cubicBezTo>
                    <a:pt x="29" y="0"/>
                    <a:pt x="29" y="0"/>
                    <a:pt x="29" y="0"/>
                  </a:cubicBezTo>
                  <a:cubicBezTo>
                    <a:pt x="11" y="35"/>
                    <a:pt x="11" y="35"/>
                    <a:pt x="11" y="35"/>
                  </a:cubicBezTo>
                  <a:cubicBezTo>
                    <a:pt x="10" y="38"/>
                    <a:pt x="7" y="44"/>
                    <a:pt x="5" y="45"/>
                  </a:cubicBezTo>
                  <a:cubicBezTo>
                    <a:pt x="3" y="47"/>
                    <a:pt x="2" y="47"/>
                    <a:pt x="0" y="47"/>
                  </a:cubicBezTo>
                  <a:cubicBezTo>
                    <a:pt x="0" y="48"/>
                    <a:pt x="0" y="48"/>
                    <a:pt x="0" y="48"/>
                  </a:cubicBezTo>
                  <a:cubicBezTo>
                    <a:pt x="18" y="48"/>
                    <a:pt x="18" y="48"/>
                    <a:pt x="18" y="48"/>
                  </a:cubicBezTo>
                  <a:cubicBezTo>
                    <a:pt x="18" y="47"/>
                    <a:pt x="18" y="47"/>
                    <a:pt x="18" y="47"/>
                  </a:cubicBezTo>
                  <a:cubicBezTo>
                    <a:pt x="16" y="47"/>
                    <a:pt x="12" y="47"/>
                    <a:pt x="12" y="44"/>
                  </a:cubicBezTo>
                  <a:cubicBezTo>
                    <a:pt x="12" y="43"/>
                    <a:pt x="12" y="42"/>
                    <a:pt x="12" y="41"/>
                  </a:cubicBezTo>
                  <a:cubicBezTo>
                    <a:pt x="16" y="33"/>
                    <a:pt x="16" y="33"/>
                    <a:pt x="16" y="33"/>
                  </a:cubicBezTo>
                  <a:cubicBezTo>
                    <a:pt x="39" y="33"/>
                    <a:pt x="39" y="33"/>
                    <a:pt x="39" y="33"/>
                  </a:cubicBezTo>
                  <a:cubicBezTo>
                    <a:pt x="43" y="40"/>
                    <a:pt x="43" y="40"/>
                    <a:pt x="43" y="40"/>
                  </a:cubicBezTo>
                  <a:cubicBezTo>
                    <a:pt x="43" y="41"/>
                    <a:pt x="44" y="43"/>
                    <a:pt x="44" y="44"/>
                  </a:cubicBezTo>
                  <a:cubicBezTo>
                    <a:pt x="44" y="47"/>
                    <a:pt x="42" y="47"/>
                    <a:pt x="38" y="47"/>
                  </a:cubicBezTo>
                  <a:cubicBezTo>
                    <a:pt x="38" y="48"/>
                    <a:pt x="38" y="48"/>
                    <a:pt x="38" y="48"/>
                  </a:cubicBezTo>
                  <a:cubicBezTo>
                    <a:pt x="61" y="48"/>
                    <a:pt x="61" y="48"/>
                    <a:pt x="61" y="48"/>
                  </a:cubicBezTo>
                  <a:lnTo>
                    <a:pt x="6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6">
              <a:extLst>
                <a:ext uri="{FF2B5EF4-FFF2-40B4-BE49-F238E27FC236}">
                  <a16:creationId xmlns:a16="http://schemas.microsoft.com/office/drawing/2014/main" xmlns="" id="{3426B14D-5377-417E-B131-404235AC9750}"/>
                </a:ext>
              </a:extLst>
            </p:cNvPr>
            <p:cNvSpPr>
              <a:spLocks/>
            </p:cNvSpPr>
            <p:nvPr/>
          </p:nvSpPr>
          <p:spPr bwMode="auto">
            <a:xfrm>
              <a:off x="5918200" y="4046538"/>
              <a:ext cx="254000" cy="207963"/>
            </a:xfrm>
            <a:custGeom>
              <a:avLst/>
              <a:gdLst>
                <a:gd name="T0" fmla="*/ 60 w 60"/>
                <a:gd name="T1" fmla="*/ 2 h 49"/>
                <a:gd name="T2" fmla="*/ 52 w 60"/>
                <a:gd name="T3" fmla="*/ 11 h 49"/>
                <a:gd name="T4" fmla="*/ 52 w 60"/>
                <a:gd name="T5" fmla="*/ 49 h 49"/>
                <a:gd name="T6" fmla="*/ 51 w 60"/>
                <a:gd name="T7" fmla="*/ 49 h 49"/>
                <a:gd name="T8" fmla="*/ 12 w 60"/>
                <a:gd name="T9" fmla="*/ 10 h 49"/>
                <a:gd name="T10" fmla="*/ 12 w 60"/>
                <a:gd name="T11" fmla="*/ 10 h 49"/>
                <a:gd name="T12" fmla="*/ 12 w 60"/>
                <a:gd name="T13" fmla="*/ 38 h 49"/>
                <a:gd name="T14" fmla="*/ 20 w 60"/>
                <a:gd name="T15" fmla="*/ 47 h 49"/>
                <a:gd name="T16" fmla="*/ 20 w 60"/>
                <a:gd name="T17" fmla="*/ 48 h 49"/>
                <a:gd name="T18" fmla="*/ 0 w 60"/>
                <a:gd name="T19" fmla="*/ 48 h 49"/>
                <a:gd name="T20" fmla="*/ 0 w 60"/>
                <a:gd name="T21" fmla="*/ 47 h 49"/>
                <a:gd name="T22" fmla="*/ 8 w 60"/>
                <a:gd name="T23" fmla="*/ 38 h 49"/>
                <a:gd name="T24" fmla="*/ 8 w 60"/>
                <a:gd name="T25" fmla="*/ 6 h 49"/>
                <a:gd name="T26" fmla="*/ 0 w 60"/>
                <a:gd name="T27" fmla="*/ 2 h 49"/>
                <a:gd name="T28" fmla="*/ 0 w 60"/>
                <a:gd name="T29" fmla="*/ 0 h 49"/>
                <a:gd name="T30" fmla="*/ 15 w 60"/>
                <a:gd name="T31" fmla="*/ 0 h 49"/>
                <a:gd name="T32" fmla="*/ 48 w 60"/>
                <a:gd name="T33" fmla="*/ 35 h 49"/>
                <a:gd name="T34" fmla="*/ 48 w 60"/>
                <a:gd name="T35" fmla="*/ 35 h 49"/>
                <a:gd name="T36" fmla="*/ 48 w 60"/>
                <a:gd name="T37" fmla="*/ 11 h 49"/>
                <a:gd name="T38" fmla="*/ 40 w 60"/>
                <a:gd name="T39" fmla="*/ 2 h 49"/>
                <a:gd name="T40" fmla="*/ 40 w 60"/>
                <a:gd name="T41" fmla="*/ 0 h 49"/>
                <a:gd name="T42" fmla="*/ 60 w 60"/>
                <a:gd name="T43" fmla="*/ 0 h 49"/>
                <a:gd name="T44" fmla="*/ 60 w 60"/>
                <a:gd name="T4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49">
                  <a:moveTo>
                    <a:pt x="60" y="2"/>
                  </a:moveTo>
                  <a:cubicBezTo>
                    <a:pt x="55" y="2"/>
                    <a:pt x="52" y="3"/>
                    <a:pt x="52" y="11"/>
                  </a:cubicBezTo>
                  <a:cubicBezTo>
                    <a:pt x="52" y="49"/>
                    <a:pt x="52" y="49"/>
                    <a:pt x="52" y="49"/>
                  </a:cubicBezTo>
                  <a:cubicBezTo>
                    <a:pt x="51" y="49"/>
                    <a:pt x="51" y="49"/>
                    <a:pt x="51" y="49"/>
                  </a:cubicBezTo>
                  <a:cubicBezTo>
                    <a:pt x="12" y="10"/>
                    <a:pt x="12" y="10"/>
                    <a:pt x="12" y="10"/>
                  </a:cubicBezTo>
                  <a:cubicBezTo>
                    <a:pt x="12" y="10"/>
                    <a:pt x="12" y="10"/>
                    <a:pt x="12" y="10"/>
                  </a:cubicBezTo>
                  <a:cubicBezTo>
                    <a:pt x="12" y="38"/>
                    <a:pt x="12" y="38"/>
                    <a:pt x="12" y="38"/>
                  </a:cubicBezTo>
                  <a:cubicBezTo>
                    <a:pt x="12" y="45"/>
                    <a:pt x="14" y="47"/>
                    <a:pt x="20" y="47"/>
                  </a:cubicBezTo>
                  <a:cubicBezTo>
                    <a:pt x="20" y="48"/>
                    <a:pt x="20" y="48"/>
                    <a:pt x="20" y="48"/>
                  </a:cubicBezTo>
                  <a:cubicBezTo>
                    <a:pt x="0" y="48"/>
                    <a:pt x="0" y="48"/>
                    <a:pt x="0" y="48"/>
                  </a:cubicBezTo>
                  <a:cubicBezTo>
                    <a:pt x="0" y="47"/>
                    <a:pt x="0" y="47"/>
                    <a:pt x="0" y="47"/>
                  </a:cubicBezTo>
                  <a:cubicBezTo>
                    <a:pt x="7" y="47"/>
                    <a:pt x="8" y="46"/>
                    <a:pt x="8" y="38"/>
                  </a:cubicBezTo>
                  <a:cubicBezTo>
                    <a:pt x="8" y="6"/>
                    <a:pt x="8" y="6"/>
                    <a:pt x="8" y="6"/>
                  </a:cubicBezTo>
                  <a:cubicBezTo>
                    <a:pt x="5" y="2"/>
                    <a:pt x="3" y="2"/>
                    <a:pt x="0" y="2"/>
                  </a:cubicBezTo>
                  <a:cubicBezTo>
                    <a:pt x="0" y="0"/>
                    <a:pt x="0" y="0"/>
                    <a:pt x="0" y="0"/>
                  </a:cubicBezTo>
                  <a:cubicBezTo>
                    <a:pt x="15" y="0"/>
                    <a:pt x="15" y="0"/>
                    <a:pt x="15" y="0"/>
                  </a:cubicBezTo>
                  <a:cubicBezTo>
                    <a:pt x="48" y="35"/>
                    <a:pt x="48" y="35"/>
                    <a:pt x="48" y="35"/>
                  </a:cubicBezTo>
                  <a:cubicBezTo>
                    <a:pt x="48" y="35"/>
                    <a:pt x="48" y="35"/>
                    <a:pt x="48" y="35"/>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7">
              <a:extLst>
                <a:ext uri="{FF2B5EF4-FFF2-40B4-BE49-F238E27FC236}">
                  <a16:creationId xmlns:a16="http://schemas.microsoft.com/office/drawing/2014/main" xmlns="" id="{121E2E67-4767-4710-B288-FE3F7452DAC3}"/>
                </a:ext>
              </a:extLst>
            </p:cNvPr>
            <p:cNvSpPr>
              <a:spLocks noEditPoints="1"/>
            </p:cNvSpPr>
            <p:nvPr/>
          </p:nvSpPr>
          <p:spPr bwMode="auto">
            <a:xfrm>
              <a:off x="6184900" y="4046538"/>
              <a:ext cx="246063" cy="204788"/>
            </a:xfrm>
            <a:custGeom>
              <a:avLst/>
              <a:gdLst>
                <a:gd name="T0" fmla="*/ 17 w 58"/>
                <a:gd name="T1" fmla="*/ 6 h 48"/>
                <a:gd name="T2" fmla="*/ 21 w 58"/>
                <a:gd name="T3" fmla="*/ 3 h 48"/>
                <a:gd name="T4" fmla="*/ 41 w 58"/>
                <a:gd name="T5" fmla="*/ 8 h 48"/>
                <a:gd name="T6" fmla="*/ 49 w 58"/>
                <a:gd name="T7" fmla="*/ 25 h 48"/>
                <a:gd name="T8" fmla="*/ 22 w 58"/>
                <a:gd name="T9" fmla="*/ 46 h 48"/>
                <a:gd name="T10" fmla="*/ 17 w 58"/>
                <a:gd name="T11" fmla="*/ 43 h 48"/>
                <a:gd name="T12" fmla="*/ 17 w 58"/>
                <a:gd name="T13" fmla="*/ 6 h 48"/>
                <a:gd name="T14" fmla="*/ 0 w 58"/>
                <a:gd name="T15" fmla="*/ 48 h 48"/>
                <a:gd name="T16" fmla="*/ 25 w 58"/>
                <a:gd name="T17" fmla="*/ 48 h 48"/>
                <a:gd name="T18" fmla="*/ 58 w 58"/>
                <a:gd name="T19" fmla="*/ 25 h 48"/>
                <a:gd name="T20" fmla="*/ 23 w 58"/>
                <a:gd name="T21" fmla="*/ 0 h 48"/>
                <a:gd name="T22" fmla="*/ 0 w 58"/>
                <a:gd name="T23" fmla="*/ 0 h 48"/>
                <a:gd name="T24" fmla="*/ 0 w 58"/>
                <a:gd name="T25" fmla="*/ 2 h 48"/>
                <a:gd name="T26" fmla="*/ 8 w 58"/>
                <a:gd name="T27" fmla="*/ 8 h 48"/>
                <a:gd name="T28" fmla="*/ 8 w 58"/>
                <a:gd name="T29" fmla="*/ 41 h 48"/>
                <a:gd name="T30" fmla="*/ 0 w 58"/>
                <a:gd name="T31" fmla="*/ 47 h 48"/>
                <a:gd name="T32" fmla="*/ 0 w 58"/>
                <a:gd name="T3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8" h="48">
                  <a:moveTo>
                    <a:pt x="17" y="6"/>
                  </a:moveTo>
                  <a:cubicBezTo>
                    <a:pt x="17" y="5"/>
                    <a:pt x="17" y="3"/>
                    <a:pt x="21" y="3"/>
                  </a:cubicBezTo>
                  <a:cubicBezTo>
                    <a:pt x="32" y="3"/>
                    <a:pt x="36" y="5"/>
                    <a:pt x="41" y="8"/>
                  </a:cubicBezTo>
                  <a:cubicBezTo>
                    <a:pt x="47" y="13"/>
                    <a:pt x="49" y="19"/>
                    <a:pt x="49" y="25"/>
                  </a:cubicBezTo>
                  <a:cubicBezTo>
                    <a:pt x="49" y="46"/>
                    <a:pt x="27" y="46"/>
                    <a:pt x="22" y="46"/>
                  </a:cubicBezTo>
                  <a:cubicBezTo>
                    <a:pt x="18" y="46"/>
                    <a:pt x="17" y="45"/>
                    <a:pt x="17" y="43"/>
                  </a:cubicBezTo>
                  <a:lnTo>
                    <a:pt x="17" y="6"/>
                  </a:lnTo>
                  <a:close/>
                  <a:moveTo>
                    <a:pt x="0" y="48"/>
                  </a:moveTo>
                  <a:cubicBezTo>
                    <a:pt x="25" y="48"/>
                    <a:pt x="25" y="48"/>
                    <a:pt x="25" y="48"/>
                  </a:cubicBezTo>
                  <a:cubicBezTo>
                    <a:pt x="51" y="48"/>
                    <a:pt x="58" y="34"/>
                    <a:pt x="58" y="25"/>
                  </a:cubicBezTo>
                  <a:cubicBezTo>
                    <a:pt x="58" y="8"/>
                    <a:pt x="44" y="0"/>
                    <a:pt x="23" y="0"/>
                  </a:cubicBezTo>
                  <a:cubicBezTo>
                    <a:pt x="0" y="0"/>
                    <a:pt x="0" y="0"/>
                    <a:pt x="0" y="0"/>
                  </a:cubicBezTo>
                  <a:cubicBezTo>
                    <a:pt x="0" y="2"/>
                    <a:pt x="0" y="2"/>
                    <a:pt x="0" y="2"/>
                  </a:cubicBezTo>
                  <a:cubicBezTo>
                    <a:pt x="7" y="2"/>
                    <a:pt x="8" y="3"/>
                    <a:pt x="8" y="8"/>
                  </a:cubicBezTo>
                  <a:cubicBezTo>
                    <a:pt x="8" y="41"/>
                    <a:pt x="8" y="41"/>
                    <a:pt x="8" y="41"/>
                  </a:cubicBezTo>
                  <a:cubicBezTo>
                    <a:pt x="8" y="46"/>
                    <a:pt x="7" y="47"/>
                    <a:pt x="0" y="47"/>
                  </a:cubicBez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8">
              <a:extLst>
                <a:ext uri="{FF2B5EF4-FFF2-40B4-BE49-F238E27FC236}">
                  <a16:creationId xmlns:a16="http://schemas.microsoft.com/office/drawing/2014/main" xmlns="" id="{FAFF1944-1732-4878-A0A1-52C5DA9D94DA}"/>
                </a:ext>
              </a:extLst>
            </p:cNvPr>
            <p:cNvSpPr>
              <a:spLocks noEditPoints="1"/>
            </p:cNvSpPr>
            <p:nvPr/>
          </p:nvSpPr>
          <p:spPr bwMode="auto">
            <a:xfrm>
              <a:off x="6456363" y="4041775"/>
              <a:ext cx="241300" cy="212725"/>
            </a:xfrm>
            <a:custGeom>
              <a:avLst/>
              <a:gdLst>
                <a:gd name="T0" fmla="*/ 29 w 57"/>
                <a:gd name="T1" fmla="*/ 48 h 50"/>
                <a:gd name="T2" fmla="*/ 10 w 57"/>
                <a:gd name="T3" fmla="*/ 25 h 50"/>
                <a:gd name="T4" fmla="*/ 29 w 57"/>
                <a:gd name="T5" fmla="*/ 3 h 50"/>
                <a:gd name="T6" fmla="*/ 47 w 57"/>
                <a:gd name="T7" fmla="*/ 25 h 50"/>
                <a:gd name="T8" fmla="*/ 29 w 57"/>
                <a:gd name="T9" fmla="*/ 48 h 50"/>
                <a:gd name="T10" fmla="*/ 29 w 57"/>
                <a:gd name="T11" fmla="*/ 50 h 50"/>
                <a:gd name="T12" fmla="*/ 57 w 57"/>
                <a:gd name="T13" fmla="*/ 26 h 50"/>
                <a:gd name="T14" fmla="*/ 29 w 57"/>
                <a:gd name="T15" fmla="*/ 0 h 50"/>
                <a:gd name="T16" fmla="*/ 0 w 57"/>
                <a:gd name="T17" fmla="*/ 26 h 50"/>
                <a:gd name="T18" fmla="*/ 29 w 5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50">
                  <a:moveTo>
                    <a:pt x="29" y="48"/>
                  </a:moveTo>
                  <a:cubicBezTo>
                    <a:pt x="19" y="48"/>
                    <a:pt x="10" y="41"/>
                    <a:pt x="10" y="25"/>
                  </a:cubicBezTo>
                  <a:cubicBezTo>
                    <a:pt x="10" y="9"/>
                    <a:pt x="20" y="3"/>
                    <a:pt x="29" y="3"/>
                  </a:cubicBezTo>
                  <a:cubicBezTo>
                    <a:pt x="38" y="3"/>
                    <a:pt x="47" y="9"/>
                    <a:pt x="47" y="25"/>
                  </a:cubicBezTo>
                  <a:cubicBezTo>
                    <a:pt x="47" y="41"/>
                    <a:pt x="38" y="48"/>
                    <a:pt x="29" y="48"/>
                  </a:cubicBezTo>
                  <a:close/>
                  <a:moveTo>
                    <a:pt x="29" y="50"/>
                  </a:moveTo>
                  <a:cubicBezTo>
                    <a:pt x="44" y="50"/>
                    <a:pt x="57" y="41"/>
                    <a:pt x="57" y="26"/>
                  </a:cubicBezTo>
                  <a:cubicBezTo>
                    <a:pt x="57" y="9"/>
                    <a:pt x="43" y="0"/>
                    <a:pt x="29" y="0"/>
                  </a:cubicBezTo>
                  <a:cubicBezTo>
                    <a:pt x="14" y="0"/>
                    <a:pt x="0" y="9"/>
                    <a:pt x="0" y="26"/>
                  </a:cubicBezTo>
                  <a:cubicBezTo>
                    <a:pt x="0" y="41"/>
                    <a:pt x="13" y="50"/>
                    <a:pt x="29"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9">
              <a:extLst>
                <a:ext uri="{FF2B5EF4-FFF2-40B4-BE49-F238E27FC236}">
                  <a16:creationId xmlns:a16="http://schemas.microsoft.com/office/drawing/2014/main" xmlns="" id="{EF40F8D9-9750-45B2-8D64-3FFA526DE660}"/>
                </a:ext>
              </a:extLst>
            </p:cNvPr>
            <p:cNvSpPr>
              <a:spLocks/>
            </p:cNvSpPr>
            <p:nvPr/>
          </p:nvSpPr>
          <p:spPr bwMode="auto">
            <a:xfrm>
              <a:off x="6715125" y="4046538"/>
              <a:ext cx="254000" cy="207963"/>
            </a:xfrm>
            <a:custGeom>
              <a:avLst/>
              <a:gdLst>
                <a:gd name="T0" fmla="*/ 60 w 60"/>
                <a:gd name="T1" fmla="*/ 2 h 49"/>
                <a:gd name="T2" fmla="*/ 52 w 60"/>
                <a:gd name="T3" fmla="*/ 11 h 49"/>
                <a:gd name="T4" fmla="*/ 52 w 60"/>
                <a:gd name="T5" fmla="*/ 49 h 49"/>
                <a:gd name="T6" fmla="*/ 51 w 60"/>
                <a:gd name="T7" fmla="*/ 49 h 49"/>
                <a:gd name="T8" fmla="*/ 13 w 60"/>
                <a:gd name="T9" fmla="*/ 10 h 49"/>
                <a:gd name="T10" fmla="*/ 12 w 60"/>
                <a:gd name="T11" fmla="*/ 10 h 49"/>
                <a:gd name="T12" fmla="*/ 12 w 60"/>
                <a:gd name="T13" fmla="*/ 38 h 49"/>
                <a:gd name="T14" fmla="*/ 21 w 60"/>
                <a:gd name="T15" fmla="*/ 47 h 49"/>
                <a:gd name="T16" fmla="*/ 21 w 60"/>
                <a:gd name="T17" fmla="*/ 48 h 49"/>
                <a:gd name="T18" fmla="*/ 0 w 60"/>
                <a:gd name="T19" fmla="*/ 48 h 49"/>
                <a:gd name="T20" fmla="*/ 0 w 60"/>
                <a:gd name="T21" fmla="*/ 47 h 49"/>
                <a:gd name="T22" fmla="*/ 9 w 60"/>
                <a:gd name="T23" fmla="*/ 38 h 49"/>
                <a:gd name="T24" fmla="*/ 9 w 60"/>
                <a:gd name="T25" fmla="*/ 6 h 49"/>
                <a:gd name="T26" fmla="*/ 0 w 60"/>
                <a:gd name="T27" fmla="*/ 2 h 49"/>
                <a:gd name="T28" fmla="*/ 0 w 60"/>
                <a:gd name="T29" fmla="*/ 0 h 49"/>
                <a:gd name="T30" fmla="*/ 15 w 60"/>
                <a:gd name="T31" fmla="*/ 0 h 49"/>
                <a:gd name="T32" fmla="*/ 48 w 60"/>
                <a:gd name="T33" fmla="*/ 35 h 49"/>
                <a:gd name="T34" fmla="*/ 48 w 60"/>
                <a:gd name="T35" fmla="*/ 35 h 49"/>
                <a:gd name="T36" fmla="*/ 48 w 60"/>
                <a:gd name="T37" fmla="*/ 11 h 49"/>
                <a:gd name="T38" fmla="*/ 40 w 60"/>
                <a:gd name="T39" fmla="*/ 2 h 49"/>
                <a:gd name="T40" fmla="*/ 40 w 60"/>
                <a:gd name="T41" fmla="*/ 0 h 49"/>
                <a:gd name="T42" fmla="*/ 60 w 60"/>
                <a:gd name="T43" fmla="*/ 0 h 49"/>
                <a:gd name="T44" fmla="*/ 60 w 60"/>
                <a:gd name="T4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49">
                  <a:moveTo>
                    <a:pt x="60" y="2"/>
                  </a:moveTo>
                  <a:cubicBezTo>
                    <a:pt x="55" y="2"/>
                    <a:pt x="52" y="3"/>
                    <a:pt x="52" y="11"/>
                  </a:cubicBezTo>
                  <a:cubicBezTo>
                    <a:pt x="52" y="49"/>
                    <a:pt x="52" y="49"/>
                    <a:pt x="52" y="49"/>
                  </a:cubicBezTo>
                  <a:cubicBezTo>
                    <a:pt x="51" y="49"/>
                    <a:pt x="51" y="49"/>
                    <a:pt x="51" y="49"/>
                  </a:cubicBezTo>
                  <a:cubicBezTo>
                    <a:pt x="13" y="10"/>
                    <a:pt x="13" y="10"/>
                    <a:pt x="13" y="10"/>
                  </a:cubicBezTo>
                  <a:cubicBezTo>
                    <a:pt x="12" y="10"/>
                    <a:pt x="12" y="10"/>
                    <a:pt x="12" y="10"/>
                  </a:cubicBezTo>
                  <a:cubicBezTo>
                    <a:pt x="12" y="38"/>
                    <a:pt x="12" y="38"/>
                    <a:pt x="12" y="38"/>
                  </a:cubicBezTo>
                  <a:cubicBezTo>
                    <a:pt x="12" y="45"/>
                    <a:pt x="14" y="47"/>
                    <a:pt x="21" y="47"/>
                  </a:cubicBezTo>
                  <a:cubicBezTo>
                    <a:pt x="21" y="48"/>
                    <a:pt x="21" y="48"/>
                    <a:pt x="21" y="48"/>
                  </a:cubicBezTo>
                  <a:cubicBezTo>
                    <a:pt x="0" y="48"/>
                    <a:pt x="0" y="48"/>
                    <a:pt x="0" y="48"/>
                  </a:cubicBezTo>
                  <a:cubicBezTo>
                    <a:pt x="0" y="47"/>
                    <a:pt x="0" y="47"/>
                    <a:pt x="0" y="47"/>
                  </a:cubicBezTo>
                  <a:cubicBezTo>
                    <a:pt x="7" y="47"/>
                    <a:pt x="9" y="46"/>
                    <a:pt x="9" y="38"/>
                  </a:cubicBezTo>
                  <a:cubicBezTo>
                    <a:pt x="9" y="6"/>
                    <a:pt x="9" y="6"/>
                    <a:pt x="9" y="6"/>
                  </a:cubicBezTo>
                  <a:cubicBezTo>
                    <a:pt x="5" y="2"/>
                    <a:pt x="4" y="2"/>
                    <a:pt x="0" y="2"/>
                  </a:cubicBezTo>
                  <a:cubicBezTo>
                    <a:pt x="0" y="0"/>
                    <a:pt x="0" y="0"/>
                    <a:pt x="0" y="0"/>
                  </a:cubicBezTo>
                  <a:cubicBezTo>
                    <a:pt x="15" y="0"/>
                    <a:pt x="15" y="0"/>
                    <a:pt x="15" y="0"/>
                  </a:cubicBezTo>
                  <a:cubicBezTo>
                    <a:pt x="48" y="35"/>
                    <a:pt x="48" y="35"/>
                    <a:pt x="48" y="35"/>
                  </a:cubicBezTo>
                  <a:cubicBezTo>
                    <a:pt x="48" y="35"/>
                    <a:pt x="48" y="35"/>
                    <a:pt x="48" y="35"/>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
              <a:extLst>
                <a:ext uri="{FF2B5EF4-FFF2-40B4-BE49-F238E27FC236}">
                  <a16:creationId xmlns:a16="http://schemas.microsoft.com/office/drawing/2014/main" xmlns="" id="{95C8A50F-62EC-4B39-ABC9-CF7F6CE56376}"/>
                </a:ext>
              </a:extLst>
            </p:cNvPr>
            <p:cNvSpPr>
              <a:spLocks/>
            </p:cNvSpPr>
            <p:nvPr/>
          </p:nvSpPr>
          <p:spPr bwMode="auto">
            <a:xfrm>
              <a:off x="6991350" y="4041775"/>
              <a:ext cx="246063" cy="212725"/>
            </a:xfrm>
            <a:custGeom>
              <a:avLst/>
              <a:gdLst>
                <a:gd name="T0" fmla="*/ 58 w 58"/>
                <a:gd name="T1" fmla="*/ 25 h 50"/>
                <a:gd name="T2" fmla="*/ 52 w 58"/>
                <a:gd name="T3" fmla="*/ 31 h 50"/>
                <a:gd name="T4" fmla="*/ 52 w 58"/>
                <a:gd name="T5" fmla="*/ 45 h 50"/>
                <a:gd name="T6" fmla="*/ 31 w 58"/>
                <a:gd name="T7" fmla="*/ 50 h 50"/>
                <a:gd name="T8" fmla="*/ 7 w 58"/>
                <a:gd name="T9" fmla="*/ 43 h 50"/>
                <a:gd name="T10" fmla="*/ 0 w 58"/>
                <a:gd name="T11" fmla="*/ 25 h 50"/>
                <a:gd name="T12" fmla="*/ 29 w 58"/>
                <a:gd name="T13" fmla="*/ 0 h 50"/>
                <a:gd name="T14" fmla="*/ 45 w 58"/>
                <a:gd name="T15" fmla="*/ 3 h 50"/>
                <a:gd name="T16" fmla="*/ 49 w 58"/>
                <a:gd name="T17" fmla="*/ 0 h 50"/>
                <a:gd name="T18" fmla="*/ 51 w 58"/>
                <a:gd name="T19" fmla="*/ 0 h 50"/>
                <a:gd name="T20" fmla="*/ 52 w 58"/>
                <a:gd name="T21" fmla="*/ 16 h 50"/>
                <a:gd name="T22" fmla="*/ 50 w 58"/>
                <a:gd name="T23" fmla="*/ 16 h 50"/>
                <a:gd name="T24" fmla="*/ 31 w 58"/>
                <a:gd name="T25" fmla="*/ 3 h 50"/>
                <a:gd name="T26" fmla="*/ 9 w 58"/>
                <a:gd name="T27" fmla="*/ 26 h 50"/>
                <a:gd name="T28" fmla="*/ 32 w 58"/>
                <a:gd name="T29" fmla="*/ 48 h 50"/>
                <a:gd name="T30" fmla="*/ 44 w 58"/>
                <a:gd name="T31" fmla="*/ 43 h 50"/>
                <a:gd name="T32" fmla="*/ 44 w 58"/>
                <a:gd name="T33" fmla="*/ 32 h 50"/>
                <a:gd name="T34" fmla="*/ 36 w 58"/>
                <a:gd name="T35" fmla="*/ 25 h 50"/>
                <a:gd name="T36" fmla="*/ 36 w 58"/>
                <a:gd name="T37" fmla="*/ 24 h 50"/>
                <a:gd name="T38" fmla="*/ 58 w 58"/>
                <a:gd name="T39" fmla="*/ 24 h 50"/>
                <a:gd name="T40" fmla="*/ 58 w 58"/>
                <a:gd name="T4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 h="50">
                  <a:moveTo>
                    <a:pt x="58" y="25"/>
                  </a:moveTo>
                  <a:cubicBezTo>
                    <a:pt x="55" y="25"/>
                    <a:pt x="52" y="26"/>
                    <a:pt x="52" y="31"/>
                  </a:cubicBezTo>
                  <a:cubicBezTo>
                    <a:pt x="52" y="45"/>
                    <a:pt x="52" y="45"/>
                    <a:pt x="52" y="45"/>
                  </a:cubicBezTo>
                  <a:cubicBezTo>
                    <a:pt x="52" y="46"/>
                    <a:pt x="41" y="50"/>
                    <a:pt x="31" y="50"/>
                  </a:cubicBezTo>
                  <a:cubicBezTo>
                    <a:pt x="23" y="50"/>
                    <a:pt x="13" y="48"/>
                    <a:pt x="7" y="43"/>
                  </a:cubicBezTo>
                  <a:cubicBezTo>
                    <a:pt x="2" y="38"/>
                    <a:pt x="0" y="34"/>
                    <a:pt x="0" y="25"/>
                  </a:cubicBezTo>
                  <a:cubicBezTo>
                    <a:pt x="0" y="13"/>
                    <a:pt x="11" y="0"/>
                    <a:pt x="29" y="0"/>
                  </a:cubicBezTo>
                  <a:cubicBezTo>
                    <a:pt x="38" y="0"/>
                    <a:pt x="42" y="3"/>
                    <a:pt x="45" y="3"/>
                  </a:cubicBezTo>
                  <a:cubicBezTo>
                    <a:pt x="46" y="3"/>
                    <a:pt x="48" y="2"/>
                    <a:pt x="49" y="0"/>
                  </a:cubicBezTo>
                  <a:cubicBezTo>
                    <a:pt x="51" y="0"/>
                    <a:pt x="51" y="0"/>
                    <a:pt x="51" y="0"/>
                  </a:cubicBezTo>
                  <a:cubicBezTo>
                    <a:pt x="52" y="16"/>
                    <a:pt x="52" y="16"/>
                    <a:pt x="52" y="16"/>
                  </a:cubicBezTo>
                  <a:cubicBezTo>
                    <a:pt x="50" y="16"/>
                    <a:pt x="50" y="16"/>
                    <a:pt x="50" y="16"/>
                  </a:cubicBezTo>
                  <a:cubicBezTo>
                    <a:pt x="47" y="11"/>
                    <a:pt x="43" y="3"/>
                    <a:pt x="31" y="3"/>
                  </a:cubicBezTo>
                  <a:cubicBezTo>
                    <a:pt x="22" y="3"/>
                    <a:pt x="9" y="8"/>
                    <a:pt x="9" y="26"/>
                  </a:cubicBezTo>
                  <a:cubicBezTo>
                    <a:pt x="9" y="39"/>
                    <a:pt x="19" y="48"/>
                    <a:pt x="32" y="48"/>
                  </a:cubicBezTo>
                  <a:cubicBezTo>
                    <a:pt x="38" y="48"/>
                    <a:pt x="44" y="46"/>
                    <a:pt x="44" y="43"/>
                  </a:cubicBezTo>
                  <a:cubicBezTo>
                    <a:pt x="44" y="32"/>
                    <a:pt x="44" y="32"/>
                    <a:pt x="44" y="32"/>
                  </a:cubicBezTo>
                  <a:cubicBezTo>
                    <a:pt x="44" y="26"/>
                    <a:pt x="42" y="25"/>
                    <a:pt x="36" y="25"/>
                  </a:cubicBezTo>
                  <a:cubicBezTo>
                    <a:pt x="36" y="24"/>
                    <a:pt x="36" y="24"/>
                    <a:pt x="36" y="24"/>
                  </a:cubicBezTo>
                  <a:cubicBezTo>
                    <a:pt x="58" y="24"/>
                    <a:pt x="58" y="24"/>
                    <a:pt x="58" y="24"/>
                  </a:cubicBezTo>
                  <a:lnTo>
                    <a:pt x="58"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1">
              <a:extLst>
                <a:ext uri="{FF2B5EF4-FFF2-40B4-BE49-F238E27FC236}">
                  <a16:creationId xmlns:a16="http://schemas.microsoft.com/office/drawing/2014/main" xmlns="" id="{90B32A60-420C-4441-B653-7D6FA22EC362}"/>
                </a:ext>
              </a:extLst>
            </p:cNvPr>
            <p:cNvSpPr>
              <a:spLocks/>
            </p:cNvSpPr>
            <p:nvPr/>
          </p:nvSpPr>
          <p:spPr bwMode="auto">
            <a:xfrm>
              <a:off x="7339013" y="4046538"/>
              <a:ext cx="254000" cy="207963"/>
            </a:xfrm>
            <a:custGeom>
              <a:avLst/>
              <a:gdLst>
                <a:gd name="T0" fmla="*/ 60 w 60"/>
                <a:gd name="T1" fmla="*/ 2 h 49"/>
                <a:gd name="T2" fmla="*/ 52 w 60"/>
                <a:gd name="T3" fmla="*/ 11 h 49"/>
                <a:gd name="T4" fmla="*/ 52 w 60"/>
                <a:gd name="T5" fmla="*/ 30 h 49"/>
                <a:gd name="T6" fmla="*/ 30 w 60"/>
                <a:gd name="T7" fmla="*/ 49 h 49"/>
                <a:gd name="T8" fmla="*/ 8 w 60"/>
                <a:gd name="T9" fmla="*/ 31 h 49"/>
                <a:gd name="T10" fmla="*/ 8 w 60"/>
                <a:gd name="T11" fmla="*/ 8 h 49"/>
                <a:gd name="T12" fmla="*/ 0 w 60"/>
                <a:gd name="T13" fmla="*/ 2 h 49"/>
                <a:gd name="T14" fmla="*/ 0 w 60"/>
                <a:gd name="T15" fmla="*/ 0 h 49"/>
                <a:gd name="T16" fmla="*/ 25 w 60"/>
                <a:gd name="T17" fmla="*/ 0 h 49"/>
                <a:gd name="T18" fmla="*/ 25 w 60"/>
                <a:gd name="T19" fmla="*/ 2 h 49"/>
                <a:gd name="T20" fmla="*/ 17 w 60"/>
                <a:gd name="T21" fmla="*/ 8 h 49"/>
                <a:gd name="T22" fmla="*/ 17 w 60"/>
                <a:gd name="T23" fmla="*/ 32 h 49"/>
                <a:gd name="T24" fmla="*/ 32 w 60"/>
                <a:gd name="T25" fmla="*/ 46 h 49"/>
                <a:gd name="T26" fmla="*/ 46 w 60"/>
                <a:gd name="T27" fmla="*/ 41 h 49"/>
                <a:gd name="T28" fmla="*/ 48 w 60"/>
                <a:gd name="T29" fmla="*/ 31 h 49"/>
                <a:gd name="T30" fmla="*/ 48 w 60"/>
                <a:gd name="T31" fmla="*/ 11 h 49"/>
                <a:gd name="T32" fmla="*/ 40 w 60"/>
                <a:gd name="T33" fmla="*/ 2 h 49"/>
                <a:gd name="T34" fmla="*/ 40 w 60"/>
                <a:gd name="T35" fmla="*/ 0 h 49"/>
                <a:gd name="T36" fmla="*/ 60 w 60"/>
                <a:gd name="T37" fmla="*/ 0 h 49"/>
                <a:gd name="T38" fmla="*/ 60 w 60"/>
                <a:gd name="T39"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49">
                  <a:moveTo>
                    <a:pt x="60" y="2"/>
                  </a:moveTo>
                  <a:cubicBezTo>
                    <a:pt x="54" y="2"/>
                    <a:pt x="52" y="4"/>
                    <a:pt x="52" y="11"/>
                  </a:cubicBezTo>
                  <a:cubicBezTo>
                    <a:pt x="52" y="30"/>
                    <a:pt x="52" y="30"/>
                    <a:pt x="52" y="30"/>
                  </a:cubicBezTo>
                  <a:cubicBezTo>
                    <a:pt x="52" y="36"/>
                    <a:pt x="52" y="49"/>
                    <a:pt x="30" y="49"/>
                  </a:cubicBezTo>
                  <a:cubicBezTo>
                    <a:pt x="8" y="49"/>
                    <a:pt x="8" y="35"/>
                    <a:pt x="8" y="31"/>
                  </a:cubicBezTo>
                  <a:cubicBezTo>
                    <a:pt x="8" y="8"/>
                    <a:pt x="8" y="8"/>
                    <a:pt x="8" y="8"/>
                  </a:cubicBezTo>
                  <a:cubicBezTo>
                    <a:pt x="8" y="3"/>
                    <a:pt x="7" y="2"/>
                    <a:pt x="0" y="2"/>
                  </a:cubicBezTo>
                  <a:cubicBezTo>
                    <a:pt x="0" y="0"/>
                    <a:pt x="0" y="0"/>
                    <a:pt x="0" y="0"/>
                  </a:cubicBezTo>
                  <a:cubicBezTo>
                    <a:pt x="25" y="0"/>
                    <a:pt x="25" y="0"/>
                    <a:pt x="25" y="0"/>
                  </a:cubicBezTo>
                  <a:cubicBezTo>
                    <a:pt x="25" y="2"/>
                    <a:pt x="25" y="2"/>
                    <a:pt x="25" y="2"/>
                  </a:cubicBezTo>
                  <a:cubicBezTo>
                    <a:pt x="18" y="2"/>
                    <a:pt x="17" y="3"/>
                    <a:pt x="17" y="8"/>
                  </a:cubicBezTo>
                  <a:cubicBezTo>
                    <a:pt x="17" y="32"/>
                    <a:pt x="17" y="32"/>
                    <a:pt x="17" y="32"/>
                  </a:cubicBezTo>
                  <a:cubicBezTo>
                    <a:pt x="17" y="36"/>
                    <a:pt x="17" y="46"/>
                    <a:pt x="32" y="46"/>
                  </a:cubicBezTo>
                  <a:cubicBezTo>
                    <a:pt x="39" y="46"/>
                    <a:pt x="44" y="44"/>
                    <a:pt x="46" y="41"/>
                  </a:cubicBezTo>
                  <a:cubicBezTo>
                    <a:pt x="48" y="39"/>
                    <a:pt x="48" y="37"/>
                    <a:pt x="48" y="31"/>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2">
              <a:extLst>
                <a:ext uri="{FF2B5EF4-FFF2-40B4-BE49-F238E27FC236}">
                  <a16:creationId xmlns:a16="http://schemas.microsoft.com/office/drawing/2014/main" xmlns="" id="{3621D548-F7BF-4BC9-B8DE-651F41B998BA}"/>
                </a:ext>
              </a:extLst>
            </p:cNvPr>
            <p:cNvSpPr>
              <a:spLocks/>
            </p:cNvSpPr>
            <p:nvPr/>
          </p:nvSpPr>
          <p:spPr bwMode="auto">
            <a:xfrm>
              <a:off x="7605713" y="4046538"/>
              <a:ext cx="254000" cy="207963"/>
            </a:xfrm>
            <a:custGeom>
              <a:avLst/>
              <a:gdLst>
                <a:gd name="T0" fmla="*/ 60 w 60"/>
                <a:gd name="T1" fmla="*/ 2 h 49"/>
                <a:gd name="T2" fmla="*/ 52 w 60"/>
                <a:gd name="T3" fmla="*/ 11 h 49"/>
                <a:gd name="T4" fmla="*/ 52 w 60"/>
                <a:gd name="T5" fmla="*/ 49 h 49"/>
                <a:gd name="T6" fmla="*/ 51 w 60"/>
                <a:gd name="T7" fmla="*/ 49 h 49"/>
                <a:gd name="T8" fmla="*/ 12 w 60"/>
                <a:gd name="T9" fmla="*/ 10 h 49"/>
                <a:gd name="T10" fmla="*/ 12 w 60"/>
                <a:gd name="T11" fmla="*/ 10 h 49"/>
                <a:gd name="T12" fmla="*/ 12 w 60"/>
                <a:gd name="T13" fmla="*/ 38 h 49"/>
                <a:gd name="T14" fmla="*/ 20 w 60"/>
                <a:gd name="T15" fmla="*/ 47 h 49"/>
                <a:gd name="T16" fmla="*/ 20 w 60"/>
                <a:gd name="T17" fmla="*/ 48 h 49"/>
                <a:gd name="T18" fmla="*/ 0 w 60"/>
                <a:gd name="T19" fmla="*/ 48 h 49"/>
                <a:gd name="T20" fmla="*/ 0 w 60"/>
                <a:gd name="T21" fmla="*/ 47 h 49"/>
                <a:gd name="T22" fmla="*/ 8 w 60"/>
                <a:gd name="T23" fmla="*/ 38 h 49"/>
                <a:gd name="T24" fmla="*/ 8 w 60"/>
                <a:gd name="T25" fmla="*/ 6 h 49"/>
                <a:gd name="T26" fmla="*/ 0 w 60"/>
                <a:gd name="T27" fmla="*/ 2 h 49"/>
                <a:gd name="T28" fmla="*/ 0 w 60"/>
                <a:gd name="T29" fmla="*/ 0 h 49"/>
                <a:gd name="T30" fmla="*/ 15 w 60"/>
                <a:gd name="T31" fmla="*/ 0 h 49"/>
                <a:gd name="T32" fmla="*/ 48 w 60"/>
                <a:gd name="T33" fmla="*/ 35 h 49"/>
                <a:gd name="T34" fmla="*/ 48 w 60"/>
                <a:gd name="T35" fmla="*/ 35 h 49"/>
                <a:gd name="T36" fmla="*/ 48 w 60"/>
                <a:gd name="T37" fmla="*/ 11 h 49"/>
                <a:gd name="T38" fmla="*/ 40 w 60"/>
                <a:gd name="T39" fmla="*/ 2 h 49"/>
                <a:gd name="T40" fmla="*/ 40 w 60"/>
                <a:gd name="T41" fmla="*/ 0 h 49"/>
                <a:gd name="T42" fmla="*/ 60 w 60"/>
                <a:gd name="T43" fmla="*/ 0 h 49"/>
                <a:gd name="T44" fmla="*/ 60 w 60"/>
                <a:gd name="T4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49">
                  <a:moveTo>
                    <a:pt x="60" y="2"/>
                  </a:moveTo>
                  <a:cubicBezTo>
                    <a:pt x="55" y="2"/>
                    <a:pt x="52" y="3"/>
                    <a:pt x="52" y="11"/>
                  </a:cubicBezTo>
                  <a:cubicBezTo>
                    <a:pt x="52" y="49"/>
                    <a:pt x="52" y="49"/>
                    <a:pt x="52" y="49"/>
                  </a:cubicBezTo>
                  <a:cubicBezTo>
                    <a:pt x="51" y="49"/>
                    <a:pt x="51" y="49"/>
                    <a:pt x="51" y="49"/>
                  </a:cubicBezTo>
                  <a:cubicBezTo>
                    <a:pt x="12" y="10"/>
                    <a:pt x="12" y="10"/>
                    <a:pt x="12" y="10"/>
                  </a:cubicBezTo>
                  <a:cubicBezTo>
                    <a:pt x="12" y="10"/>
                    <a:pt x="12" y="10"/>
                    <a:pt x="12" y="10"/>
                  </a:cubicBezTo>
                  <a:cubicBezTo>
                    <a:pt x="12" y="38"/>
                    <a:pt x="12" y="38"/>
                    <a:pt x="12" y="38"/>
                  </a:cubicBezTo>
                  <a:cubicBezTo>
                    <a:pt x="12" y="45"/>
                    <a:pt x="14" y="47"/>
                    <a:pt x="20" y="47"/>
                  </a:cubicBezTo>
                  <a:cubicBezTo>
                    <a:pt x="20" y="48"/>
                    <a:pt x="20" y="48"/>
                    <a:pt x="20" y="48"/>
                  </a:cubicBezTo>
                  <a:cubicBezTo>
                    <a:pt x="0" y="48"/>
                    <a:pt x="0" y="48"/>
                    <a:pt x="0" y="48"/>
                  </a:cubicBezTo>
                  <a:cubicBezTo>
                    <a:pt x="0" y="47"/>
                    <a:pt x="0" y="47"/>
                    <a:pt x="0" y="47"/>
                  </a:cubicBezTo>
                  <a:cubicBezTo>
                    <a:pt x="7" y="47"/>
                    <a:pt x="8" y="46"/>
                    <a:pt x="8" y="38"/>
                  </a:cubicBezTo>
                  <a:cubicBezTo>
                    <a:pt x="8" y="6"/>
                    <a:pt x="8" y="6"/>
                    <a:pt x="8" y="6"/>
                  </a:cubicBezTo>
                  <a:cubicBezTo>
                    <a:pt x="5" y="2"/>
                    <a:pt x="3" y="2"/>
                    <a:pt x="0" y="2"/>
                  </a:cubicBezTo>
                  <a:cubicBezTo>
                    <a:pt x="0" y="0"/>
                    <a:pt x="0" y="0"/>
                    <a:pt x="0" y="0"/>
                  </a:cubicBezTo>
                  <a:cubicBezTo>
                    <a:pt x="15" y="0"/>
                    <a:pt x="15" y="0"/>
                    <a:pt x="15" y="0"/>
                  </a:cubicBezTo>
                  <a:cubicBezTo>
                    <a:pt x="48" y="35"/>
                    <a:pt x="48" y="35"/>
                    <a:pt x="48" y="35"/>
                  </a:cubicBezTo>
                  <a:cubicBezTo>
                    <a:pt x="48" y="35"/>
                    <a:pt x="48" y="35"/>
                    <a:pt x="48" y="35"/>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3">
              <a:extLst>
                <a:ext uri="{FF2B5EF4-FFF2-40B4-BE49-F238E27FC236}">
                  <a16:creationId xmlns:a16="http://schemas.microsoft.com/office/drawing/2014/main" xmlns="" id="{FE949328-54B4-476A-A3AF-B9D5AF18D5D0}"/>
                </a:ext>
              </a:extLst>
            </p:cNvPr>
            <p:cNvSpPr>
              <a:spLocks/>
            </p:cNvSpPr>
            <p:nvPr/>
          </p:nvSpPr>
          <p:spPr bwMode="auto">
            <a:xfrm>
              <a:off x="7872413" y="4046538"/>
              <a:ext cx="111125" cy="204788"/>
            </a:xfrm>
            <a:custGeom>
              <a:avLst/>
              <a:gdLst>
                <a:gd name="T0" fmla="*/ 0 w 26"/>
                <a:gd name="T1" fmla="*/ 47 h 48"/>
                <a:gd name="T2" fmla="*/ 9 w 26"/>
                <a:gd name="T3" fmla="*/ 41 h 48"/>
                <a:gd name="T4" fmla="*/ 9 w 26"/>
                <a:gd name="T5" fmla="*/ 8 h 48"/>
                <a:gd name="T6" fmla="*/ 0 w 26"/>
                <a:gd name="T7" fmla="*/ 2 h 48"/>
                <a:gd name="T8" fmla="*/ 0 w 26"/>
                <a:gd name="T9" fmla="*/ 0 h 48"/>
                <a:gd name="T10" fmla="*/ 26 w 26"/>
                <a:gd name="T11" fmla="*/ 0 h 48"/>
                <a:gd name="T12" fmla="*/ 26 w 26"/>
                <a:gd name="T13" fmla="*/ 2 h 48"/>
                <a:gd name="T14" fmla="*/ 18 w 26"/>
                <a:gd name="T15" fmla="*/ 8 h 48"/>
                <a:gd name="T16" fmla="*/ 18 w 26"/>
                <a:gd name="T17" fmla="*/ 41 h 48"/>
                <a:gd name="T18" fmla="*/ 26 w 26"/>
                <a:gd name="T19" fmla="*/ 47 h 48"/>
                <a:gd name="T20" fmla="*/ 26 w 26"/>
                <a:gd name="T21" fmla="*/ 48 h 48"/>
                <a:gd name="T22" fmla="*/ 0 w 26"/>
                <a:gd name="T23" fmla="*/ 48 h 48"/>
                <a:gd name="T24" fmla="*/ 0 w 26"/>
                <a:gd name="T25"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48">
                  <a:moveTo>
                    <a:pt x="0" y="47"/>
                  </a:moveTo>
                  <a:cubicBezTo>
                    <a:pt x="8" y="47"/>
                    <a:pt x="9" y="46"/>
                    <a:pt x="9" y="41"/>
                  </a:cubicBezTo>
                  <a:cubicBezTo>
                    <a:pt x="9" y="8"/>
                    <a:pt x="9" y="8"/>
                    <a:pt x="9" y="8"/>
                  </a:cubicBezTo>
                  <a:cubicBezTo>
                    <a:pt x="9" y="3"/>
                    <a:pt x="7" y="2"/>
                    <a:pt x="0" y="2"/>
                  </a:cubicBezTo>
                  <a:cubicBezTo>
                    <a:pt x="0" y="0"/>
                    <a:pt x="0" y="0"/>
                    <a:pt x="0" y="0"/>
                  </a:cubicBezTo>
                  <a:cubicBezTo>
                    <a:pt x="26" y="0"/>
                    <a:pt x="26" y="0"/>
                    <a:pt x="26" y="0"/>
                  </a:cubicBezTo>
                  <a:cubicBezTo>
                    <a:pt x="26" y="2"/>
                    <a:pt x="26" y="2"/>
                    <a:pt x="26" y="2"/>
                  </a:cubicBezTo>
                  <a:cubicBezTo>
                    <a:pt x="20" y="2"/>
                    <a:pt x="18" y="3"/>
                    <a:pt x="18" y="8"/>
                  </a:cubicBezTo>
                  <a:cubicBezTo>
                    <a:pt x="18" y="41"/>
                    <a:pt x="18" y="41"/>
                    <a:pt x="18" y="41"/>
                  </a:cubicBezTo>
                  <a:cubicBezTo>
                    <a:pt x="18" y="46"/>
                    <a:pt x="20" y="47"/>
                    <a:pt x="26" y="47"/>
                  </a:cubicBezTo>
                  <a:cubicBezTo>
                    <a:pt x="26" y="48"/>
                    <a:pt x="26" y="48"/>
                    <a:pt x="26" y="48"/>
                  </a:cubicBezTo>
                  <a:cubicBezTo>
                    <a:pt x="0" y="48"/>
                    <a:pt x="0" y="48"/>
                    <a:pt x="0" y="48"/>
                  </a:cubicBez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4">
              <a:extLst>
                <a:ext uri="{FF2B5EF4-FFF2-40B4-BE49-F238E27FC236}">
                  <a16:creationId xmlns:a16="http://schemas.microsoft.com/office/drawing/2014/main" xmlns="" id="{165AF9DD-F60B-430A-BB2B-8B6C2568F061}"/>
                </a:ext>
              </a:extLst>
            </p:cNvPr>
            <p:cNvSpPr>
              <a:spLocks/>
            </p:cNvSpPr>
            <p:nvPr/>
          </p:nvSpPr>
          <p:spPr bwMode="auto">
            <a:xfrm>
              <a:off x="7996238" y="4046538"/>
              <a:ext cx="249238" cy="207963"/>
            </a:xfrm>
            <a:custGeom>
              <a:avLst/>
              <a:gdLst>
                <a:gd name="T0" fmla="*/ 59 w 59"/>
                <a:gd name="T1" fmla="*/ 2 h 49"/>
                <a:gd name="T2" fmla="*/ 51 w 59"/>
                <a:gd name="T3" fmla="*/ 9 h 49"/>
                <a:gd name="T4" fmla="*/ 32 w 59"/>
                <a:gd name="T5" fmla="*/ 49 h 49"/>
                <a:gd name="T6" fmla="*/ 31 w 59"/>
                <a:gd name="T7" fmla="*/ 49 h 49"/>
                <a:gd name="T8" fmla="*/ 9 w 59"/>
                <a:gd name="T9" fmla="*/ 9 h 49"/>
                <a:gd name="T10" fmla="*/ 0 w 59"/>
                <a:gd name="T11" fmla="*/ 2 h 49"/>
                <a:gd name="T12" fmla="*/ 0 w 59"/>
                <a:gd name="T13" fmla="*/ 0 h 49"/>
                <a:gd name="T14" fmla="*/ 23 w 59"/>
                <a:gd name="T15" fmla="*/ 0 h 49"/>
                <a:gd name="T16" fmla="*/ 23 w 59"/>
                <a:gd name="T17" fmla="*/ 2 h 49"/>
                <a:gd name="T18" fmla="*/ 17 w 59"/>
                <a:gd name="T19" fmla="*/ 5 h 49"/>
                <a:gd name="T20" fmla="*/ 20 w 59"/>
                <a:gd name="T21" fmla="*/ 12 h 49"/>
                <a:gd name="T22" fmla="*/ 33 w 59"/>
                <a:gd name="T23" fmla="*/ 37 h 49"/>
                <a:gd name="T24" fmla="*/ 46 w 59"/>
                <a:gd name="T25" fmla="*/ 10 h 49"/>
                <a:gd name="T26" fmla="*/ 48 w 59"/>
                <a:gd name="T27" fmla="*/ 5 h 49"/>
                <a:gd name="T28" fmla="*/ 41 w 59"/>
                <a:gd name="T29" fmla="*/ 2 h 49"/>
                <a:gd name="T30" fmla="*/ 41 w 59"/>
                <a:gd name="T31" fmla="*/ 0 h 49"/>
                <a:gd name="T32" fmla="*/ 59 w 59"/>
                <a:gd name="T33" fmla="*/ 0 h 49"/>
                <a:gd name="T34" fmla="*/ 59 w 59"/>
                <a:gd name="T3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 h="49">
                  <a:moveTo>
                    <a:pt x="59" y="2"/>
                  </a:moveTo>
                  <a:cubicBezTo>
                    <a:pt x="55" y="2"/>
                    <a:pt x="54" y="3"/>
                    <a:pt x="51" y="9"/>
                  </a:cubicBezTo>
                  <a:cubicBezTo>
                    <a:pt x="32" y="49"/>
                    <a:pt x="32" y="49"/>
                    <a:pt x="32" y="49"/>
                  </a:cubicBezTo>
                  <a:cubicBezTo>
                    <a:pt x="31" y="49"/>
                    <a:pt x="31" y="49"/>
                    <a:pt x="31" y="49"/>
                  </a:cubicBezTo>
                  <a:cubicBezTo>
                    <a:pt x="9" y="9"/>
                    <a:pt x="9" y="9"/>
                    <a:pt x="9" y="9"/>
                  </a:cubicBezTo>
                  <a:cubicBezTo>
                    <a:pt x="6" y="3"/>
                    <a:pt x="4" y="2"/>
                    <a:pt x="0" y="2"/>
                  </a:cubicBezTo>
                  <a:cubicBezTo>
                    <a:pt x="0" y="0"/>
                    <a:pt x="0" y="0"/>
                    <a:pt x="0" y="0"/>
                  </a:cubicBezTo>
                  <a:cubicBezTo>
                    <a:pt x="23" y="0"/>
                    <a:pt x="23" y="0"/>
                    <a:pt x="23" y="0"/>
                  </a:cubicBezTo>
                  <a:cubicBezTo>
                    <a:pt x="23" y="2"/>
                    <a:pt x="23" y="2"/>
                    <a:pt x="23" y="2"/>
                  </a:cubicBezTo>
                  <a:cubicBezTo>
                    <a:pt x="18" y="2"/>
                    <a:pt x="17" y="2"/>
                    <a:pt x="17" y="5"/>
                  </a:cubicBezTo>
                  <a:cubicBezTo>
                    <a:pt x="17" y="6"/>
                    <a:pt x="18" y="9"/>
                    <a:pt x="20" y="12"/>
                  </a:cubicBezTo>
                  <a:cubicBezTo>
                    <a:pt x="33" y="37"/>
                    <a:pt x="33" y="37"/>
                    <a:pt x="33" y="37"/>
                  </a:cubicBezTo>
                  <a:cubicBezTo>
                    <a:pt x="46" y="10"/>
                    <a:pt x="46" y="10"/>
                    <a:pt x="46" y="10"/>
                  </a:cubicBezTo>
                  <a:cubicBezTo>
                    <a:pt x="46" y="10"/>
                    <a:pt x="48" y="7"/>
                    <a:pt x="48" y="5"/>
                  </a:cubicBezTo>
                  <a:cubicBezTo>
                    <a:pt x="48" y="2"/>
                    <a:pt x="45" y="2"/>
                    <a:pt x="41" y="2"/>
                  </a:cubicBezTo>
                  <a:cubicBezTo>
                    <a:pt x="41" y="0"/>
                    <a:pt x="41" y="0"/>
                    <a:pt x="41" y="0"/>
                  </a:cubicBezTo>
                  <a:cubicBezTo>
                    <a:pt x="59" y="0"/>
                    <a:pt x="59" y="0"/>
                    <a:pt x="59" y="0"/>
                  </a:cubicBezTo>
                  <a:lnTo>
                    <a:pt x="59"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5">
              <a:extLst>
                <a:ext uri="{FF2B5EF4-FFF2-40B4-BE49-F238E27FC236}">
                  <a16:creationId xmlns:a16="http://schemas.microsoft.com/office/drawing/2014/main" xmlns="" id="{B37F3C97-1867-4569-8D32-97552BCB0FE3}"/>
                </a:ext>
              </a:extLst>
            </p:cNvPr>
            <p:cNvSpPr>
              <a:spLocks/>
            </p:cNvSpPr>
            <p:nvPr/>
          </p:nvSpPr>
          <p:spPr bwMode="auto">
            <a:xfrm>
              <a:off x="8258175" y="4046538"/>
              <a:ext cx="217488" cy="204788"/>
            </a:xfrm>
            <a:custGeom>
              <a:avLst/>
              <a:gdLst>
                <a:gd name="T0" fmla="*/ 47 w 51"/>
                <a:gd name="T1" fmla="*/ 48 h 48"/>
                <a:gd name="T2" fmla="*/ 0 w 51"/>
                <a:gd name="T3" fmla="*/ 48 h 48"/>
                <a:gd name="T4" fmla="*/ 0 w 51"/>
                <a:gd name="T5" fmla="*/ 47 h 48"/>
                <a:gd name="T6" fmla="*/ 8 w 51"/>
                <a:gd name="T7" fmla="*/ 41 h 48"/>
                <a:gd name="T8" fmla="*/ 8 w 51"/>
                <a:gd name="T9" fmla="*/ 8 h 48"/>
                <a:gd name="T10" fmla="*/ 0 w 51"/>
                <a:gd name="T11" fmla="*/ 2 h 48"/>
                <a:gd name="T12" fmla="*/ 0 w 51"/>
                <a:gd name="T13" fmla="*/ 0 h 48"/>
                <a:gd name="T14" fmla="*/ 47 w 51"/>
                <a:gd name="T15" fmla="*/ 0 h 48"/>
                <a:gd name="T16" fmla="*/ 47 w 51"/>
                <a:gd name="T17" fmla="*/ 11 h 48"/>
                <a:gd name="T18" fmla="*/ 45 w 51"/>
                <a:gd name="T19" fmla="*/ 11 h 48"/>
                <a:gd name="T20" fmla="*/ 31 w 51"/>
                <a:gd name="T21" fmla="*/ 3 h 48"/>
                <a:gd name="T22" fmla="*/ 20 w 51"/>
                <a:gd name="T23" fmla="*/ 3 h 48"/>
                <a:gd name="T24" fmla="*/ 17 w 51"/>
                <a:gd name="T25" fmla="*/ 6 h 48"/>
                <a:gd name="T26" fmla="*/ 17 w 51"/>
                <a:gd name="T27" fmla="*/ 22 h 48"/>
                <a:gd name="T28" fmla="*/ 30 w 51"/>
                <a:gd name="T29" fmla="*/ 22 h 48"/>
                <a:gd name="T30" fmla="*/ 40 w 51"/>
                <a:gd name="T31" fmla="*/ 15 h 48"/>
                <a:gd name="T32" fmla="*/ 42 w 51"/>
                <a:gd name="T33" fmla="*/ 15 h 48"/>
                <a:gd name="T34" fmla="*/ 42 w 51"/>
                <a:gd name="T35" fmla="*/ 32 h 48"/>
                <a:gd name="T36" fmla="*/ 40 w 51"/>
                <a:gd name="T37" fmla="*/ 32 h 48"/>
                <a:gd name="T38" fmla="*/ 30 w 51"/>
                <a:gd name="T39" fmla="*/ 25 h 48"/>
                <a:gd name="T40" fmla="*/ 17 w 51"/>
                <a:gd name="T41" fmla="*/ 25 h 48"/>
                <a:gd name="T42" fmla="*/ 17 w 51"/>
                <a:gd name="T43" fmla="*/ 43 h 48"/>
                <a:gd name="T44" fmla="*/ 30 w 51"/>
                <a:gd name="T45" fmla="*/ 46 h 48"/>
                <a:gd name="T46" fmla="*/ 49 w 51"/>
                <a:gd name="T47" fmla="*/ 36 h 48"/>
                <a:gd name="T48" fmla="*/ 51 w 51"/>
                <a:gd name="T49" fmla="*/ 36 h 48"/>
                <a:gd name="T50" fmla="*/ 47 w 51"/>
                <a:gd name="T5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48">
                  <a:moveTo>
                    <a:pt x="47" y="48"/>
                  </a:moveTo>
                  <a:cubicBezTo>
                    <a:pt x="0" y="48"/>
                    <a:pt x="0" y="48"/>
                    <a:pt x="0" y="48"/>
                  </a:cubicBezTo>
                  <a:cubicBezTo>
                    <a:pt x="0" y="47"/>
                    <a:pt x="0" y="47"/>
                    <a:pt x="0" y="47"/>
                  </a:cubicBezTo>
                  <a:cubicBezTo>
                    <a:pt x="6" y="47"/>
                    <a:pt x="8" y="46"/>
                    <a:pt x="8" y="41"/>
                  </a:cubicBezTo>
                  <a:cubicBezTo>
                    <a:pt x="8" y="8"/>
                    <a:pt x="8" y="8"/>
                    <a:pt x="8" y="8"/>
                  </a:cubicBezTo>
                  <a:cubicBezTo>
                    <a:pt x="8" y="3"/>
                    <a:pt x="6" y="2"/>
                    <a:pt x="0" y="2"/>
                  </a:cubicBezTo>
                  <a:cubicBezTo>
                    <a:pt x="0" y="0"/>
                    <a:pt x="0" y="0"/>
                    <a:pt x="0" y="0"/>
                  </a:cubicBezTo>
                  <a:cubicBezTo>
                    <a:pt x="47" y="0"/>
                    <a:pt x="47" y="0"/>
                    <a:pt x="47" y="0"/>
                  </a:cubicBezTo>
                  <a:cubicBezTo>
                    <a:pt x="47" y="11"/>
                    <a:pt x="47" y="11"/>
                    <a:pt x="47" y="11"/>
                  </a:cubicBezTo>
                  <a:cubicBezTo>
                    <a:pt x="45" y="11"/>
                    <a:pt x="45" y="11"/>
                    <a:pt x="45" y="11"/>
                  </a:cubicBezTo>
                  <a:cubicBezTo>
                    <a:pt x="43" y="4"/>
                    <a:pt x="41" y="3"/>
                    <a:pt x="31" y="3"/>
                  </a:cubicBezTo>
                  <a:cubicBezTo>
                    <a:pt x="20" y="3"/>
                    <a:pt x="20" y="3"/>
                    <a:pt x="20" y="3"/>
                  </a:cubicBezTo>
                  <a:cubicBezTo>
                    <a:pt x="18" y="3"/>
                    <a:pt x="17" y="3"/>
                    <a:pt x="17" y="6"/>
                  </a:cubicBezTo>
                  <a:cubicBezTo>
                    <a:pt x="17" y="22"/>
                    <a:pt x="17" y="22"/>
                    <a:pt x="17" y="22"/>
                  </a:cubicBezTo>
                  <a:cubicBezTo>
                    <a:pt x="30" y="22"/>
                    <a:pt x="30" y="22"/>
                    <a:pt x="30" y="22"/>
                  </a:cubicBezTo>
                  <a:cubicBezTo>
                    <a:pt x="38" y="22"/>
                    <a:pt x="39" y="20"/>
                    <a:pt x="40" y="15"/>
                  </a:cubicBezTo>
                  <a:cubicBezTo>
                    <a:pt x="42" y="15"/>
                    <a:pt x="42" y="15"/>
                    <a:pt x="42" y="15"/>
                  </a:cubicBezTo>
                  <a:cubicBezTo>
                    <a:pt x="42" y="32"/>
                    <a:pt x="42" y="32"/>
                    <a:pt x="42" y="32"/>
                  </a:cubicBezTo>
                  <a:cubicBezTo>
                    <a:pt x="40" y="32"/>
                    <a:pt x="40" y="32"/>
                    <a:pt x="40" y="32"/>
                  </a:cubicBezTo>
                  <a:cubicBezTo>
                    <a:pt x="39" y="26"/>
                    <a:pt x="37" y="25"/>
                    <a:pt x="30" y="25"/>
                  </a:cubicBezTo>
                  <a:cubicBezTo>
                    <a:pt x="17" y="25"/>
                    <a:pt x="17" y="25"/>
                    <a:pt x="17" y="25"/>
                  </a:cubicBezTo>
                  <a:cubicBezTo>
                    <a:pt x="17" y="43"/>
                    <a:pt x="17" y="43"/>
                    <a:pt x="17" y="43"/>
                  </a:cubicBezTo>
                  <a:cubicBezTo>
                    <a:pt x="17" y="46"/>
                    <a:pt x="17" y="46"/>
                    <a:pt x="30" y="46"/>
                  </a:cubicBezTo>
                  <a:cubicBezTo>
                    <a:pt x="41" y="46"/>
                    <a:pt x="45" y="43"/>
                    <a:pt x="49" y="36"/>
                  </a:cubicBezTo>
                  <a:cubicBezTo>
                    <a:pt x="51" y="36"/>
                    <a:pt x="51" y="36"/>
                    <a:pt x="51" y="36"/>
                  </a:cubicBezTo>
                  <a:lnTo>
                    <a:pt x="47"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6">
              <a:extLst>
                <a:ext uri="{FF2B5EF4-FFF2-40B4-BE49-F238E27FC236}">
                  <a16:creationId xmlns:a16="http://schemas.microsoft.com/office/drawing/2014/main" xmlns="" id="{B996A3BA-74DB-40E6-9504-C793E67B6E75}"/>
                </a:ext>
              </a:extLst>
            </p:cNvPr>
            <p:cNvSpPr>
              <a:spLocks noEditPoints="1"/>
            </p:cNvSpPr>
            <p:nvPr/>
          </p:nvSpPr>
          <p:spPr bwMode="auto">
            <a:xfrm>
              <a:off x="8488363" y="4046538"/>
              <a:ext cx="236538" cy="204788"/>
            </a:xfrm>
            <a:custGeom>
              <a:avLst/>
              <a:gdLst>
                <a:gd name="T0" fmla="*/ 16 w 56"/>
                <a:gd name="T1" fmla="*/ 6 h 48"/>
                <a:gd name="T2" fmla="*/ 22 w 56"/>
                <a:gd name="T3" fmla="*/ 3 h 48"/>
                <a:gd name="T4" fmla="*/ 36 w 56"/>
                <a:gd name="T5" fmla="*/ 13 h 48"/>
                <a:gd name="T6" fmla="*/ 16 w 56"/>
                <a:gd name="T7" fmla="*/ 24 h 48"/>
                <a:gd name="T8" fmla="*/ 16 w 56"/>
                <a:gd name="T9" fmla="*/ 6 h 48"/>
                <a:gd name="T10" fmla="*/ 56 w 56"/>
                <a:gd name="T11" fmla="*/ 47 h 48"/>
                <a:gd name="T12" fmla="*/ 48 w 56"/>
                <a:gd name="T13" fmla="*/ 44 h 48"/>
                <a:gd name="T14" fmla="*/ 30 w 56"/>
                <a:gd name="T15" fmla="*/ 25 h 48"/>
                <a:gd name="T16" fmla="*/ 46 w 56"/>
                <a:gd name="T17" fmla="*/ 13 h 48"/>
                <a:gd name="T18" fmla="*/ 24 w 56"/>
                <a:gd name="T19" fmla="*/ 0 h 48"/>
                <a:gd name="T20" fmla="*/ 0 w 56"/>
                <a:gd name="T21" fmla="*/ 0 h 48"/>
                <a:gd name="T22" fmla="*/ 0 w 56"/>
                <a:gd name="T23" fmla="*/ 2 h 48"/>
                <a:gd name="T24" fmla="*/ 7 w 56"/>
                <a:gd name="T25" fmla="*/ 8 h 48"/>
                <a:gd name="T26" fmla="*/ 7 w 56"/>
                <a:gd name="T27" fmla="*/ 40 h 48"/>
                <a:gd name="T28" fmla="*/ 0 w 56"/>
                <a:gd name="T29" fmla="*/ 47 h 48"/>
                <a:gd name="T30" fmla="*/ 0 w 56"/>
                <a:gd name="T31" fmla="*/ 48 h 48"/>
                <a:gd name="T32" fmla="*/ 24 w 56"/>
                <a:gd name="T33" fmla="*/ 48 h 48"/>
                <a:gd name="T34" fmla="*/ 24 w 56"/>
                <a:gd name="T35" fmla="*/ 47 h 48"/>
                <a:gd name="T36" fmla="*/ 16 w 56"/>
                <a:gd name="T37" fmla="*/ 41 h 48"/>
                <a:gd name="T38" fmla="*/ 16 w 56"/>
                <a:gd name="T39" fmla="*/ 26 h 48"/>
                <a:gd name="T40" fmla="*/ 21 w 56"/>
                <a:gd name="T41" fmla="*/ 26 h 48"/>
                <a:gd name="T42" fmla="*/ 42 w 56"/>
                <a:gd name="T43" fmla="*/ 48 h 48"/>
                <a:gd name="T44" fmla="*/ 56 w 56"/>
                <a:gd name="T45" fmla="*/ 48 h 48"/>
                <a:gd name="T46" fmla="*/ 56 w 56"/>
                <a:gd name="T47"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6" h="48">
                  <a:moveTo>
                    <a:pt x="16" y="6"/>
                  </a:moveTo>
                  <a:cubicBezTo>
                    <a:pt x="16" y="4"/>
                    <a:pt x="17" y="3"/>
                    <a:pt x="22" y="3"/>
                  </a:cubicBezTo>
                  <a:cubicBezTo>
                    <a:pt x="25" y="3"/>
                    <a:pt x="36" y="3"/>
                    <a:pt x="36" y="13"/>
                  </a:cubicBezTo>
                  <a:cubicBezTo>
                    <a:pt x="36" y="23"/>
                    <a:pt x="23" y="24"/>
                    <a:pt x="16" y="24"/>
                  </a:cubicBezTo>
                  <a:lnTo>
                    <a:pt x="16" y="6"/>
                  </a:lnTo>
                  <a:close/>
                  <a:moveTo>
                    <a:pt x="56" y="47"/>
                  </a:moveTo>
                  <a:cubicBezTo>
                    <a:pt x="52" y="47"/>
                    <a:pt x="50" y="46"/>
                    <a:pt x="48" y="44"/>
                  </a:cubicBezTo>
                  <a:cubicBezTo>
                    <a:pt x="30" y="25"/>
                    <a:pt x="30" y="25"/>
                    <a:pt x="30" y="25"/>
                  </a:cubicBezTo>
                  <a:cubicBezTo>
                    <a:pt x="35" y="25"/>
                    <a:pt x="46" y="23"/>
                    <a:pt x="46" y="13"/>
                  </a:cubicBezTo>
                  <a:cubicBezTo>
                    <a:pt x="46" y="2"/>
                    <a:pt x="32" y="0"/>
                    <a:pt x="24" y="0"/>
                  </a:cubicBezTo>
                  <a:cubicBezTo>
                    <a:pt x="0" y="0"/>
                    <a:pt x="0" y="0"/>
                    <a:pt x="0" y="0"/>
                  </a:cubicBezTo>
                  <a:cubicBezTo>
                    <a:pt x="0" y="2"/>
                    <a:pt x="0" y="2"/>
                    <a:pt x="0" y="2"/>
                  </a:cubicBezTo>
                  <a:cubicBezTo>
                    <a:pt x="6" y="2"/>
                    <a:pt x="7" y="3"/>
                    <a:pt x="7" y="8"/>
                  </a:cubicBezTo>
                  <a:cubicBezTo>
                    <a:pt x="7" y="40"/>
                    <a:pt x="7" y="40"/>
                    <a:pt x="7" y="40"/>
                  </a:cubicBezTo>
                  <a:cubicBezTo>
                    <a:pt x="7" y="45"/>
                    <a:pt x="7" y="47"/>
                    <a:pt x="0" y="47"/>
                  </a:cubicBezTo>
                  <a:cubicBezTo>
                    <a:pt x="0" y="48"/>
                    <a:pt x="0" y="48"/>
                    <a:pt x="0" y="48"/>
                  </a:cubicBezTo>
                  <a:cubicBezTo>
                    <a:pt x="24" y="48"/>
                    <a:pt x="24" y="48"/>
                    <a:pt x="24" y="48"/>
                  </a:cubicBezTo>
                  <a:cubicBezTo>
                    <a:pt x="24" y="47"/>
                    <a:pt x="24" y="47"/>
                    <a:pt x="24" y="47"/>
                  </a:cubicBezTo>
                  <a:cubicBezTo>
                    <a:pt x="17" y="47"/>
                    <a:pt x="16" y="45"/>
                    <a:pt x="16" y="41"/>
                  </a:cubicBezTo>
                  <a:cubicBezTo>
                    <a:pt x="16" y="26"/>
                    <a:pt x="16" y="26"/>
                    <a:pt x="16" y="26"/>
                  </a:cubicBezTo>
                  <a:cubicBezTo>
                    <a:pt x="21" y="26"/>
                    <a:pt x="21" y="26"/>
                    <a:pt x="21" y="26"/>
                  </a:cubicBezTo>
                  <a:cubicBezTo>
                    <a:pt x="42" y="48"/>
                    <a:pt x="42" y="48"/>
                    <a:pt x="42" y="48"/>
                  </a:cubicBezTo>
                  <a:cubicBezTo>
                    <a:pt x="56" y="48"/>
                    <a:pt x="56" y="48"/>
                    <a:pt x="56" y="48"/>
                  </a:cubicBezTo>
                  <a:lnTo>
                    <a:pt x="56"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7">
              <a:extLst>
                <a:ext uri="{FF2B5EF4-FFF2-40B4-BE49-F238E27FC236}">
                  <a16:creationId xmlns:a16="http://schemas.microsoft.com/office/drawing/2014/main" xmlns="" id="{B0301818-0B96-40D7-9E26-4A52C9B2FF1E}"/>
                </a:ext>
              </a:extLst>
            </p:cNvPr>
            <p:cNvSpPr>
              <a:spLocks/>
            </p:cNvSpPr>
            <p:nvPr/>
          </p:nvSpPr>
          <p:spPr bwMode="auto">
            <a:xfrm>
              <a:off x="8742363" y="4041775"/>
              <a:ext cx="165100" cy="212725"/>
            </a:xfrm>
            <a:custGeom>
              <a:avLst/>
              <a:gdLst>
                <a:gd name="T0" fmla="*/ 37 w 39"/>
                <a:gd name="T1" fmla="*/ 16 h 50"/>
                <a:gd name="T2" fmla="*/ 35 w 39"/>
                <a:gd name="T3" fmla="*/ 16 h 50"/>
                <a:gd name="T4" fmla="*/ 19 w 39"/>
                <a:gd name="T5" fmla="*/ 3 h 50"/>
                <a:gd name="T6" fmla="*/ 10 w 39"/>
                <a:gd name="T7" fmla="*/ 10 h 50"/>
                <a:gd name="T8" fmla="*/ 39 w 39"/>
                <a:gd name="T9" fmla="*/ 37 h 50"/>
                <a:gd name="T10" fmla="*/ 21 w 39"/>
                <a:gd name="T11" fmla="*/ 50 h 50"/>
                <a:gd name="T12" fmla="*/ 7 w 39"/>
                <a:gd name="T13" fmla="*/ 48 h 50"/>
                <a:gd name="T14" fmla="*/ 5 w 39"/>
                <a:gd name="T15" fmla="*/ 50 h 50"/>
                <a:gd name="T16" fmla="*/ 3 w 39"/>
                <a:gd name="T17" fmla="*/ 50 h 50"/>
                <a:gd name="T18" fmla="*/ 0 w 39"/>
                <a:gd name="T19" fmla="*/ 35 h 50"/>
                <a:gd name="T20" fmla="*/ 2 w 39"/>
                <a:gd name="T21" fmla="*/ 35 h 50"/>
                <a:gd name="T22" fmla="*/ 20 w 39"/>
                <a:gd name="T23" fmla="*/ 48 h 50"/>
                <a:gd name="T24" fmla="*/ 30 w 39"/>
                <a:gd name="T25" fmla="*/ 40 h 50"/>
                <a:gd name="T26" fmla="*/ 16 w 39"/>
                <a:gd name="T27" fmla="*/ 27 h 50"/>
                <a:gd name="T28" fmla="*/ 3 w 39"/>
                <a:gd name="T29" fmla="*/ 13 h 50"/>
                <a:gd name="T30" fmla="*/ 18 w 39"/>
                <a:gd name="T31" fmla="*/ 0 h 50"/>
                <a:gd name="T32" fmla="*/ 30 w 39"/>
                <a:gd name="T33" fmla="*/ 3 h 50"/>
                <a:gd name="T34" fmla="*/ 33 w 39"/>
                <a:gd name="T35" fmla="*/ 0 h 50"/>
                <a:gd name="T36" fmla="*/ 35 w 39"/>
                <a:gd name="T37" fmla="*/ 0 h 50"/>
                <a:gd name="T38" fmla="*/ 37 w 39"/>
                <a:gd name="T39" fmla="*/ 1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50">
                  <a:moveTo>
                    <a:pt x="37" y="16"/>
                  </a:moveTo>
                  <a:cubicBezTo>
                    <a:pt x="35" y="16"/>
                    <a:pt x="35" y="16"/>
                    <a:pt x="35" y="16"/>
                  </a:cubicBezTo>
                  <a:cubicBezTo>
                    <a:pt x="33" y="10"/>
                    <a:pt x="28" y="3"/>
                    <a:pt x="19" y="3"/>
                  </a:cubicBezTo>
                  <a:cubicBezTo>
                    <a:pt x="14" y="3"/>
                    <a:pt x="10" y="6"/>
                    <a:pt x="10" y="10"/>
                  </a:cubicBezTo>
                  <a:cubicBezTo>
                    <a:pt x="10" y="21"/>
                    <a:pt x="39" y="22"/>
                    <a:pt x="39" y="37"/>
                  </a:cubicBezTo>
                  <a:cubicBezTo>
                    <a:pt x="39" y="43"/>
                    <a:pt x="33" y="50"/>
                    <a:pt x="21" y="50"/>
                  </a:cubicBezTo>
                  <a:cubicBezTo>
                    <a:pt x="14" y="50"/>
                    <a:pt x="10" y="48"/>
                    <a:pt x="7" y="48"/>
                  </a:cubicBezTo>
                  <a:cubicBezTo>
                    <a:pt x="5" y="48"/>
                    <a:pt x="5" y="49"/>
                    <a:pt x="5" y="50"/>
                  </a:cubicBezTo>
                  <a:cubicBezTo>
                    <a:pt x="3" y="50"/>
                    <a:pt x="3" y="50"/>
                    <a:pt x="3" y="50"/>
                  </a:cubicBezTo>
                  <a:cubicBezTo>
                    <a:pt x="0" y="35"/>
                    <a:pt x="0" y="35"/>
                    <a:pt x="0" y="35"/>
                  </a:cubicBezTo>
                  <a:cubicBezTo>
                    <a:pt x="2" y="35"/>
                    <a:pt x="2" y="35"/>
                    <a:pt x="2" y="35"/>
                  </a:cubicBezTo>
                  <a:cubicBezTo>
                    <a:pt x="4" y="38"/>
                    <a:pt x="8" y="48"/>
                    <a:pt x="20" y="48"/>
                  </a:cubicBezTo>
                  <a:cubicBezTo>
                    <a:pt x="27" y="48"/>
                    <a:pt x="30" y="44"/>
                    <a:pt x="30" y="40"/>
                  </a:cubicBezTo>
                  <a:cubicBezTo>
                    <a:pt x="30" y="36"/>
                    <a:pt x="29" y="33"/>
                    <a:pt x="16" y="27"/>
                  </a:cubicBezTo>
                  <a:cubicBezTo>
                    <a:pt x="8" y="23"/>
                    <a:pt x="3" y="20"/>
                    <a:pt x="3" y="13"/>
                  </a:cubicBezTo>
                  <a:cubicBezTo>
                    <a:pt x="3" y="5"/>
                    <a:pt x="10" y="0"/>
                    <a:pt x="18" y="0"/>
                  </a:cubicBezTo>
                  <a:cubicBezTo>
                    <a:pt x="23" y="0"/>
                    <a:pt x="28" y="3"/>
                    <a:pt x="30" y="3"/>
                  </a:cubicBezTo>
                  <a:cubicBezTo>
                    <a:pt x="33" y="3"/>
                    <a:pt x="33" y="1"/>
                    <a:pt x="33" y="0"/>
                  </a:cubicBezTo>
                  <a:cubicBezTo>
                    <a:pt x="35" y="0"/>
                    <a:pt x="35" y="0"/>
                    <a:pt x="35" y="0"/>
                  </a:cubicBezTo>
                  <a:lnTo>
                    <a:pt x="37"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8">
              <a:extLst>
                <a:ext uri="{FF2B5EF4-FFF2-40B4-BE49-F238E27FC236}">
                  <a16:creationId xmlns:a16="http://schemas.microsoft.com/office/drawing/2014/main" xmlns="" id="{0533DDDE-1AF1-4EEB-96A7-E9B1D8C534D8}"/>
                </a:ext>
              </a:extLst>
            </p:cNvPr>
            <p:cNvSpPr>
              <a:spLocks/>
            </p:cNvSpPr>
            <p:nvPr/>
          </p:nvSpPr>
          <p:spPr bwMode="auto">
            <a:xfrm>
              <a:off x="8937625" y="4046538"/>
              <a:ext cx="109538" cy="204788"/>
            </a:xfrm>
            <a:custGeom>
              <a:avLst/>
              <a:gdLst>
                <a:gd name="T0" fmla="*/ 0 w 26"/>
                <a:gd name="T1" fmla="*/ 47 h 48"/>
                <a:gd name="T2" fmla="*/ 9 w 26"/>
                <a:gd name="T3" fmla="*/ 41 h 48"/>
                <a:gd name="T4" fmla="*/ 9 w 26"/>
                <a:gd name="T5" fmla="*/ 8 h 48"/>
                <a:gd name="T6" fmla="*/ 0 w 26"/>
                <a:gd name="T7" fmla="*/ 2 h 48"/>
                <a:gd name="T8" fmla="*/ 0 w 26"/>
                <a:gd name="T9" fmla="*/ 0 h 48"/>
                <a:gd name="T10" fmla="*/ 26 w 26"/>
                <a:gd name="T11" fmla="*/ 0 h 48"/>
                <a:gd name="T12" fmla="*/ 26 w 26"/>
                <a:gd name="T13" fmla="*/ 2 h 48"/>
                <a:gd name="T14" fmla="*/ 18 w 26"/>
                <a:gd name="T15" fmla="*/ 8 h 48"/>
                <a:gd name="T16" fmla="*/ 18 w 26"/>
                <a:gd name="T17" fmla="*/ 41 h 48"/>
                <a:gd name="T18" fmla="*/ 26 w 26"/>
                <a:gd name="T19" fmla="*/ 47 h 48"/>
                <a:gd name="T20" fmla="*/ 26 w 26"/>
                <a:gd name="T21" fmla="*/ 48 h 48"/>
                <a:gd name="T22" fmla="*/ 0 w 26"/>
                <a:gd name="T23" fmla="*/ 48 h 48"/>
                <a:gd name="T24" fmla="*/ 0 w 26"/>
                <a:gd name="T25"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48">
                  <a:moveTo>
                    <a:pt x="0" y="47"/>
                  </a:moveTo>
                  <a:cubicBezTo>
                    <a:pt x="8" y="47"/>
                    <a:pt x="9" y="46"/>
                    <a:pt x="9" y="41"/>
                  </a:cubicBezTo>
                  <a:cubicBezTo>
                    <a:pt x="9" y="8"/>
                    <a:pt x="9" y="8"/>
                    <a:pt x="9" y="8"/>
                  </a:cubicBezTo>
                  <a:cubicBezTo>
                    <a:pt x="9" y="3"/>
                    <a:pt x="7" y="2"/>
                    <a:pt x="0" y="2"/>
                  </a:cubicBezTo>
                  <a:cubicBezTo>
                    <a:pt x="0" y="0"/>
                    <a:pt x="0" y="0"/>
                    <a:pt x="0" y="0"/>
                  </a:cubicBezTo>
                  <a:cubicBezTo>
                    <a:pt x="26" y="0"/>
                    <a:pt x="26" y="0"/>
                    <a:pt x="26" y="0"/>
                  </a:cubicBezTo>
                  <a:cubicBezTo>
                    <a:pt x="26" y="2"/>
                    <a:pt x="26" y="2"/>
                    <a:pt x="26" y="2"/>
                  </a:cubicBezTo>
                  <a:cubicBezTo>
                    <a:pt x="20" y="2"/>
                    <a:pt x="18" y="3"/>
                    <a:pt x="18" y="8"/>
                  </a:cubicBezTo>
                  <a:cubicBezTo>
                    <a:pt x="18" y="41"/>
                    <a:pt x="18" y="41"/>
                    <a:pt x="18" y="41"/>
                  </a:cubicBezTo>
                  <a:cubicBezTo>
                    <a:pt x="18" y="46"/>
                    <a:pt x="20" y="47"/>
                    <a:pt x="26" y="47"/>
                  </a:cubicBezTo>
                  <a:cubicBezTo>
                    <a:pt x="26" y="48"/>
                    <a:pt x="26" y="48"/>
                    <a:pt x="26" y="48"/>
                  </a:cubicBezTo>
                  <a:cubicBezTo>
                    <a:pt x="0" y="48"/>
                    <a:pt x="0" y="48"/>
                    <a:pt x="0" y="48"/>
                  </a:cubicBezTo>
                  <a:lnTo>
                    <a:pt x="0"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29">
              <a:extLst>
                <a:ext uri="{FF2B5EF4-FFF2-40B4-BE49-F238E27FC236}">
                  <a16:creationId xmlns:a16="http://schemas.microsoft.com/office/drawing/2014/main" xmlns="" id="{31A20DF9-F278-4571-8C1A-CAE37BBF4017}"/>
                </a:ext>
              </a:extLst>
            </p:cNvPr>
            <p:cNvSpPr>
              <a:spLocks/>
            </p:cNvSpPr>
            <p:nvPr/>
          </p:nvSpPr>
          <p:spPr bwMode="auto">
            <a:xfrm>
              <a:off x="9059863" y="4046538"/>
              <a:ext cx="212725" cy="204788"/>
            </a:xfrm>
            <a:custGeom>
              <a:avLst/>
              <a:gdLst>
                <a:gd name="T0" fmla="*/ 38 w 50"/>
                <a:gd name="T1" fmla="*/ 48 h 48"/>
                <a:gd name="T2" fmla="*/ 13 w 50"/>
                <a:gd name="T3" fmla="*/ 48 h 48"/>
                <a:gd name="T4" fmla="*/ 13 w 50"/>
                <a:gd name="T5" fmla="*/ 47 h 48"/>
                <a:gd name="T6" fmla="*/ 21 w 50"/>
                <a:gd name="T7" fmla="*/ 40 h 48"/>
                <a:gd name="T8" fmla="*/ 21 w 50"/>
                <a:gd name="T9" fmla="*/ 4 h 48"/>
                <a:gd name="T10" fmla="*/ 16 w 50"/>
                <a:gd name="T11" fmla="*/ 4 h 48"/>
                <a:gd name="T12" fmla="*/ 2 w 50"/>
                <a:gd name="T13" fmla="*/ 13 h 48"/>
                <a:gd name="T14" fmla="*/ 0 w 50"/>
                <a:gd name="T15" fmla="*/ 13 h 48"/>
                <a:gd name="T16" fmla="*/ 1 w 50"/>
                <a:gd name="T17" fmla="*/ 0 h 48"/>
                <a:gd name="T18" fmla="*/ 50 w 50"/>
                <a:gd name="T19" fmla="*/ 0 h 48"/>
                <a:gd name="T20" fmla="*/ 50 w 50"/>
                <a:gd name="T21" fmla="*/ 13 h 48"/>
                <a:gd name="T22" fmla="*/ 48 w 50"/>
                <a:gd name="T23" fmla="*/ 13 h 48"/>
                <a:gd name="T24" fmla="*/ 34 w 50"/>
                <a:gd name="T25" fmla="*/ 4 h 48"/>
                <a:gd name="T26" fmla="*/ 30 w 50"/>
                <a:gd name="T27" fmla="*/ 4 h 48"/>
                <a:gd name="T28" fmla="*/ 30 w 50"/>
                <a:gd name="T29" fmla="*/ 41 h 48"/>
                <a:gd name="T30" fmla="*/ 38 w 50"/>
                <a:gd name="T31" fmla="*/ 47 h 48"/>
                <a:gd name="T32" fmla="*/ 38 w 50"/>
                <a:gd name="T3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48">
                  <a:moveTo>
                    <a:pt x="38" y="48"/>
                  </a:moveTo>
                  <a:cubicBezTo>
                    <a:pt x="13" y="48"/>
                    <a:pt x="13" y="48"/>
                    <a:pt x="13" y="48"/>
                  </a:cubicBezTo>
                  <a:cubicBezTo>
                    <a:pt x="13" y="47"/>
                    <a:pt x="13" y="47"/>
                    <a:pt x="13" y="47"/>
                  </a:cubicBezTo>
                  <a:cubicBezTo>
                    <a:pt x="20" y="47"/>
                    <a:pt x="21" y="45"/>
                    <a:pt x="21" y="40"/>
                  </a:cubicBezTo>
                  <a:cubicBezTo>
                    <a:pt x="21" y="4"/>
                    <a:pt x="21" y="4"/>
                    <a:pt x="21" y="4"/>
                  </a:cubicBezTo>
                  <a:cubicBezTo>
                    <a:pt x="16" y="4"/>
                    <a:pt x="16" y="4"/>
                    <a:pt x="16" y="4"/>
                  </a:cubicBezTo>
                  <a:cubicBezTo>
                    <a:pt x="6" y="4"/>
                    <a:pt x="4" y="5"/>
                    <a:pt x="2" y="13"/>
                  </a:cubicBezTo>
                  <a:cubicBezTo>
                    <a:pt x="0" y="13"/>
                    <a:pt x="0" y="13"/>
                    <a:pt x="0" y="13"/>
                  </a:cubicBezTo>
                  <a:cubicBezTo>
                    <a:pt x="1" y="0"/>
                    <a:pt x="1" y="0"/>
                    <a:pt x="1" y="0"/>
                  </a:cubicBezTo>
                  <a:cubicBezTo>
                    <a:pt x="50" y="0"/>
                    <a:pt x="50" y="0"/>
                    <a:pt x="50" y="0"/>
                  </a:cubicBezTo>
                  <a:cubicBezTo>
                    <a:pt x="50" y="13"/>
                    <a:pt x="50" y="13"/>
                    <a:pt x="50" y="13"/>
                  </a:cubicBezTo>
                  <a:cubicBezTo>
                    <a:pt x="48" y="13"/>
                    <a:pt x="48" y="13"/>
                    <a:pt x="48" y="13"/>
                  </a:cubicBezTo>
                  <a:cubicBezTo>
                    <a:pt x="46" y="5"/>
                    <a:pt x="44" y="4"/>
                    <a:pt x="34" y="4"/>
                  </a:cubicBezTo>
                  <a:cubicBezTo>
                    <a:pt x="30" y="4"/>
                    <a:pt x="30" y="4"/>
                    <a:pt x="30" y="4"/>
                  </a:cubicBezTo>
                  <a:cubicBezTo>
                    <a:pt x="30" y="41"/>
                    <a:pt x="30" y="41"/>
                    <a:pt x="30" y="41"/>
                  </a:cubicBezTo>
                  <a:cubicBezTo>
                    <a:pt x="30" y="45"/>
                    <a:pt x="31" y="47"/>
                    <a:pt x="38" y="47"/>
                  </a:cubicBezTo>
                  <a:lnTo>
                    <a:pt x="38"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0">
              <a:extLst>
                <a:ext uri="{FF2B5EF4-FFF2-40B4-BE49-F238E27FC236}">
                  <a16:creationId xmlns:a16="http://schemas.microsoft.com/office/drawing/2014/main" xmlns="" id="{F7B51AC2-4827-40EA-84AC-6728B35482B6}"/>
                </a:ext>
              </a:extLst>
            </p:cNvPr>
            <p:cNvSpPr>
              <a:spLocks/>
            </p:cNvSpPr>
            <p:nvPr/>
          </p:nvSpPr>
          <p:spPr bwMode="auto">
            <a:xfrm>
              <a:off x="9290050" y="4046538"/>
              <a:ext cx="249238" cy="204788"/>
            </a:xfrm>
            <a:custGeom>
              <a:avLst/>
              <a:gdLst>
                <a:gd name="T0" fmla="*/ 59 w 59"/>
                <a:gd name="T1" fmla="*/ 2 h 48"/>
                <a:gd name="T2" fmla="*/ 47 w 59"/>
                <a:gd name="T3" fmla="*/ 10 h 48"/>
                <a:gd name="T4" fmla="*/ 34 w 59"/>
                <a:gd name="T5" fmla="*/ 26 h 48"/>
                <a:gd name="T6" fmla="*/ 34 w 59"/>
                <a:gd name="T7" fmla="*/ 41 h 48"/>
                <a:gd name="T8" fmla="*/ 43 w 59"/>
                <a:gd name="T9" fmla="*/ 47 h 48"/>
                <a:gd name="T10" fmla="*/ 43 w 59"/>
                <a:gd name="T11" fmla="*/ 48 h 48"/>
                <a:gd name="T12" fmla="*/ 16 w 59"/>
                <a:gd name="T13" fmla="*/ 48 h 48"/>
                <a:gd name="T14" fmla="*/ 16 w 59"/>
                <a:gd name="T15" fmla="*/ 47 h 48"/>
                <a:gd name="T16" fmla="*/ 25 w 59"/>
                <a:gd name="T17" fmla="*/ 40 h 48"/>
                <a:gd name="T18" fmla="*/ 25 w 59"/>
                <a:gd name="T19" fmla="*/ 27 h 48"/>
                <a:gd name="T20" fmla="*/ 14 w 59"/>
                <a:gd name="T21" fmla="*/ 13 h 48"/>
                <a:gd name="T22" fmla="*/ 0 w 59"/>
                <a:gd name="T23" fmla="*/ 2 h 48"/>
                <a:gd name="T24" fmla="*/ 0 w 59"/>
                <a:gd name="T25" fmla="*/ 0 h 48"/>
                <a:gd name="T26" fmla="*/ 24 w 59"/>
                <a:gd name="T27" fmla="*/ 0 h 48"/>
                <a:gd name="T28" fmla="*/ 24 w 59"/>
                <a:gd name="T29" fmla="*/ 2 h 48"/>
                <a:gd name="T30" fmla="*/ 18 w 59"/>
                <a:gd name="T31" fmla="*/ 4 h 48"/>
                <a:gd name="T32" fmla="*/ 19 w 59"/>
                <a:gd name="T33" fmla="*/ 7 h 48"/>
                <a:gd name="T34" fmla="*/ 32 w 59"/>
                <a:gd name="T35" fmla="*/ 23 h 48"/>
                <a:gd name="T36" fmla="*/ 45 w 59"/>
                <a:gd name="T37" fmla="*/ 7 h 48"/>
                <a:gd name="T38" fmla="*/ 46 w 59"/>
                <a:gd name="T39" fmla="*/ 4 h 48"/>
                <a:gd name="T40" fmla="*/ 40 w 59"/>
                <a:gd name="T41" fmla="*/ 2 h 48"/>
                <a:gd name="T42" fmla="*/ 40 w 59"/>
                <a:gd name="T43" fmla="*/ 0 h 48"/>
                <a:gd name="T44" fmla="*/ 59 w 59"/>
                <a:gd name="T45" fmla="*/ 0 h 48"/>
                <a:gd name="T46" fmla="*/ 59 w 59"/>
                <a:gd name="T47"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9" h="48">
                  <a:moveTo>
                    <a:pt x="59" y="2"/>
                  </a:moveTo>
                  <a:cubicBezTo>
                    <a:pt x="56" y="2"/>
                    <a:pt x="53" y="2"/>
                    <a:pt x="47" y="10"/>
                  </a:cubicBezTo>
                  <a:cubicBezTo>
                    <a:pt x="34" y="26"/>
                    <a:pt x="34" y="26"/>
                    <a:pt x="34" y="26"/>
                  </a:cubicBezTo>
                  <a:cubicBezTo>
                    <a:pt x="34" y="41"/>
                    <a:pt x="34" y="41"/>
                    <a:pt x="34" y="41"/>
                  </a:cubicBezTo>
                  <a:cubicBezTo>
                    <a:pt x="34" y="46"/>
                    <a:pt x="35" y="47"/>
                    <a:pt x="43" y="47"/>
                  </a:cubicBezTo>
                  <a:cubicBezTo>
                    <a:pt x="43" y="48"/>
                    <a:pt x="43" y="48"/>
                    <a:pt x="43" y="48"/>
                  </a:cubicBezTo>
                  <a:cubicBezTo>
                    <a:pt x="16" y="48"/>
                    <a:pt x="16" y="48"/>
                    <a:pt x="16" y="48"/>
                  </a:cubicBezTo>
                  <a:cubicBezTo>
                    <a:pt x="16" y="47"/>
                    <a:pt x="16" y="47"/>
                    <a:pt x="16" y="47"/>
                  </a:cubicBezTo>
                  <a:cubicBezTo>
                    <a:pt x="25" y="47"/>
                    <a:pt x="25" y="45"/>
                    <a:pt x="25" y="40"/>
                  </a:cubicBezTo>
                  <a:cubicBezTo>
                    <a:pt x="25" y="27"/>
                    <a:pt x="25" y="27"/>
                    <a:pt x="25" y="27"/>
                  </a:cubicBezTo>
                  <a:cubicBezTo>
                    <a:pt x="14" y="13"/>
                    <a:pt x="14" y="13"/>
                    <a:pt x="14" y="13"/>
                  </a:cubicBezTo>
                  <a:cubicBezTo>
                    <a:pt x="5" y="2"/>
                    <a:pt x="4" y="2"/>
                    <a:pt x="0" y="2"/>
                  </a:cubicBezTo>
                  <a:cubicBezTo>
                    <a:pt x="0" y="0"/>
                    <a:pt x="0" y="0"/>
                    <a:pt x="0" y="0"/>
                  </a:cubicBezTo>
                  <a:cubicBezTo>
                    <a:pt x="24" y="0"/>
                    <a:pt x="24" y="0"/>
                    <a:pt x="24" y="0"/>
                  </a:cubicBezTo>
                  <a:cubicBezTo>
                    <a:pt x="24" y="2"/>
                    <a:pt x="24" y="2"/>
                    <a:pt x="24" y="2"/>
                  </a:cubicBezTo>
                  <a:cubicBezTo>
                    <a:pt x="20" y="2"/>
                    <a:pt x="18" y="2"/>
                    <a:pt x="18" y="4"/>
                  </a:cubicBezTo>
                  <a:cubicBezTo>
                    <a:pt x="18" y="5"/>
                    <a:pt x="18" y="6"/>
                    <a:pt x="19" y="7"/>
                  </a:cubicBezTo>
                  <a:cubicBezTo>
                    <a:pt x="32" y="23"/>
                    <a:pt x="32" y="23"/>
                    <a:pt x="32" y="23"/>
                  </a:cubicBezTo>
                  <a:cubicBezTo>
                    <a:pt x="45" y="7"/>
                    <a:pt x="45" y="7"/>
                    <a:pt x="45" y="7"/>
                  </a:cubicBezTo>
                  <a:cubicBezTo>
                    <a:pt x="45" y="6"/>
                    <a:pt x="46" y="5"/>
                    <a:pt x="46" y="4"/>
                  </a:cubicBezTo>
                  <a:cubicBezTo>
                    <a:pt x="46" y="2"/>
                    <a:pt x="42" y="2"/>
                    <a:pt x="40" y="2"/>
                  </a:cubicBezTo>
                  <a:cubicBezTo>
                    <a:pt x="40" y="0"/>
                    <a:pt x="40" y="0"/>
                    <a:pt x="40" y="0"/>
                  </a:cubicBezTo>
                  <a:cubicBezTo>
                    <a:pt x="59" y="0"/>
                    <a:pt x="59" y="0"/>
                    <a:pt x="59" y="0"/>
                  </a:cubicBezTo>
                  <a:lnTo>
                    <a:pt x="59"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1">
              <a:extLst>
                <a:ext uri="{FF2B5EF4-FFF2-40B4-BE49-F238E27FC236}">
                  <a16:creationId xmlns:a16="http://schemas.microsoft.com/office/drawing/2014/main" xmlns="" id="{894CDD51-6BE4-4551-AE43-0FD14ED06C15}"/>
                </a:ext>
              </a:extLst>
            </p:cNvPr>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2">
              <a:extLst>
                <a:ext uri="{FF2B5EF4-FFF2-40B4-BE49-F238E27FC236}">
                  <a16:creationId xmlns:a16="http://schemas.microsoft.com/office/drawing/2014/main" xmlns="" id="{AF299180-DA2A-400C-842A-31512849D22D}"/>
                </a:ext>
              </a:extLst>
            </p:cNvPr>
            <p:cNvSpPr>
              <a:spLocks/>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3">
              <a:extLst>
                <a:ext uri="{FF2B5EF4-FFF2-40B4-BE49-F238E27FC236}">
                  <a16:creationId xmlns:a16="http://schemas.microsoft.com/office/drawing/2014/main" xmlns="" id="{61F5DF7A-0950-43DE-803F-B38F93F3D00A}"/>
                </a:ext>
              </a:extLst>
            </p:cNvPr>
            <p:cNvSpPr>
              <a:spLocks/>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4">
              <a:extLst>
                <a:ext uri="{FF2B5EF4-FFF2-40B4-BE49-F238E27FC236}">
                  <a16:creationId xmlns:a16="http://schemas.microsoft.com/office/drawing/2014/main" xmlns="" id="{3772478F-E86B-4F37-A25C-BDDAD1716B82}"/>
                </a:ext>
              </a:extLst>
            </p:cNvPr>
            <p:cNvSpPr>
              <a:spLocks/>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5">
              <a:extLst>
                <a:ext uri="{FF2B5EF4-FFF2-40B4-BE49-F238E27FC236}">
                  <a16:creationId xmlns:a16="http://schemas.microsoft.com/office/drawing/2014/main" xmlns="" id="{19771172-4598-464C-A110-FA9049BE8E68}"/>
                </a:ext>
              </a:extLst>
            </p:cNvPr>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6">
              <a:extLst>
                <a:ext uri="{FF2B5EF4-FFF2-40B4-BE49-F238E27FC236}">
                  <a16:creationId xmlns:a16="http://schemas.microsoft.com/office/drawing/2014/main" xmlns="" id="{6B05E880-8CF0-4250-B815-9FB152A5A0B9}"/>
                </a:ext>
              </a:extLst>
            </p:cNvPr>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7">
              <a:extLst>
                <a:ext uri="{FF2B5EF4-FFF2-40B4-BE49-F238E27FC236}">
                  <a16:creationId xmlns:a16="http://schemas.microsoft.com/office/drawing/2014/main" xmlns="" id="{285DFCA8-8604-4ABA-A0AF-726B7B13DCB7}"/>
                </a:ext>
              </a:extLst>
            </p:cNvPr>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8">
              <a:extLst>
                <a:ext uri="{FF2B5EF4-FFF2-40B4-BE49-F238E27FC236}">
                  <a16:creationId xmlns:a16="http://schemas.microsoft.com/office/drawing/2014/main" xmlns="" id="{DEE5BE96-9E16-48CC-BA0B-FB2C937392BF}"/>
                </a:ext>
              </a:extLst>
            </p:cNvPr>
            <p:cNvSpPr>
              <a:spLocks/>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9">
              <a:extLst>
                <a:ext uri="{FF2B5EF4-FFF2-40B4-BE49-F238E27FC236}">
                  <a16:creationId xmlns:a16="http://schemas.microsoft.com/office/drawing/2014/main" xmlns="" id="{ACDB6740-7292-436C-9AF5-077FEE030AC4}"/>
                </a:ext>
              </a:extLst>
            </p:cNvPr>
            <p:cNvSpPr>
              <a:spLocks/>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0">
              <a:extLst>
                <a:ext uri="{FF2B5EF4-FFF2-40B4-BE49-F238E27FC236}">
                  <a16:creationId xmlns:a16="http://schemas.microsoft.com/office/drawing/2014/main" xmlns="" id="{095303F6-8623-4221-A8CA-EBD20C44525A}"/>
                </a:ext>
              </a:extLst>
            </p:cNvPr>
            <p:cNvSpPr>
              <a:spLocks/>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1">
              <a:extLst>
                <a:ext uri="{FF2B5EF4-FFF2-40B4-BE49-F238E27FC236}">
                  <a16:creationId xmlns:a16="http://schemas.microsoft.com/office/drawing/2014/main" xmlns="" id="{F364F8F8-54F4-402A-8786-427391639EF2}"/>
                </a:ext>
              </a:extLst>
            </p:cNvPr>
            <p:cNvSpPr>
              <a:spLocks/>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2">
              <a:extLst>
                <a:ext uri="{FF2B5EF4-FFF2-40B4-BE49-F238E27FC236}">
                  <a16:creationId xmlns:a16="http://schemas.microsoft.com/office/drawing/2014/main" xmlns="" id="{A9C353D8-6BCD-4655-8F62-2B19F39465B9}"/>
                </a:ext>
              </a:extLst>
            </p:cNvPr>
            <p:cNvSpPr>
              <a:spLocks/>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3">
              <a:extLst>
                <a:ext uri="{FF2B5EF4-FFF2-40B4-BE49-F238E27FC236}">
                  <a16:creationId xmlns:a16="http://schemas.microsoft.com/office/drawing/2014/main" xmlns="" id="{52B1D646-5ABB-47DA-808A-C8C60BFB497A}"/>
                </a:ext>
              </a:extLst>
            </p:cNvPr>
            <p:cNvSpPr>
              <a:spLocks/>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4">
              <a:extLst>
                <a:ext uri="{FF2B5EF4-FFF2-40B4-BE49-F238E27FC236}">
                  <a16:creationId xmlns:a16="http://schemas.microsoft.com/office/drawing/2014/main" xmlns="" id="{480CF407-A352-4E8E-BEE0-A8E91555BA1B}"/>
                </a:ext>
              </a:extLst>
            </p:cNvPr>
            <p:cNvSpPr>
              <a:spLocks/>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5">
              <a:extLst>
                <a:ext uri="{FF2B5EF4-FFF2-40B4-BE49-F238E27FC236}">
                  <a16:creationId xmlns:a16="http://schemas.microsoft.com/office/drawing/2014/main" xmlns="" id="{0DDDCEEC-7EB5-453E-BCFC-4E7DD09BF82B}"/>
                </a:ext>
              </a:extLst>
            </p:cNvPr>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6">
              <a:extLst>
                <a:ext uri="{FF2B5EF4-FFF2-40B4-BE49-F238E27FC236}">
                  <a16:creationId xmlns:a16="http://schemas.microsoft.com/office/drawing/2014/main" xmlns="" id="{BCC8F17C-FD66-4884-906A-047726DEA942}"/>
                </a:ext>
              </a:extLst>
            </p:cNvPr>
            <p:cNvSpPr>
              <a:spLocks/>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7">
              <a:extLst>
                <a:ext uri="{FF2B5EF4-FFF2-40B4-BE49-F238E27FC236}">
                  <a16:creationId xmlns:a16="http://schemas.microsoft.com/office/drawing/2014/main" xmlns="" id="{1940A159-6C23-4D19-AF47-0C35A527AFAB}"/>
                </a:ext>
              </a:extLst>
            </p:cNvPr>
            <p:cNvSpPr>
              <a:spLocks/>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8">
              <a:extLst>
                <a:ext uri="{FF2B5EF4-FFF2-40B4-BE49-F238E27FC236}">
                  <a16:creationId xmlns:a16="http://schemas.microsoft.com/office/drawing/2014/main" xmlns="" id="{074CCF06-DB17-41FB-AA61-CC6B647EC476}"/>
                </a:ext>
              </a:extLst>
            </p:cNvPr>
            <p:cNvSpPr>
              <a:spLocks/>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9">
              <a:extLst>
                <a:ext uri="{FF2B5EF4-FFF2-40B4-BE49-F238E27FC236}">
                  <a16:creationId xmlns:a16="http://schemas.microsoft.com/office/drawing/2014/main" xmlns="" id="{B3ABB5A3-8045-4E99-B28F-2818352E8F66}"/>
                </a:ext>
              </a:extLst>
            </p:cNvPr>
            <p:cNvSpPr>
              <a:spLocks/>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50">
              <a:extLst>
                <a:ext uri="{FF2B5EF4-FFF2-40B4-BE49-F238E27FC236}">
                  <a16:creationId xmlns:a16="http://schemas.microsoft.com/office/drawing/2014/main" xmlns="" id="{FA0C4FC6-1891-4F50-82A3-9BDC3A953954}"/>
                </a:ext>
              </a:extLst>
            </p:cNvPr>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1">
              <a:extLst>
                <a:ext uri="{FF2B5EF4-FFF2-40B4-BE49-F238E27FC236}">
                  <a16:creationId xmlns:a16="http://schemas.microsoft.com/office/drawing/2014/main" xmlns="" id="{5BDCA2B7-2F40-4CBD-9332-9583AA6A3F0B}"/>
                </a:ext>
              </a:extLst>
            </p:cNvPr>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2">
              <a:extLst>
                <a:ext uri="{FF2B5EF4-FFF2-40B4-BE49-F238E27FC236}">
                  <a16:creationId xmlns:a16="http://schemas.microsoft.com/office/drawing/2014/main" xmlns="" id="{B631E96B-EA7D-4CD5-B5CD-8201FBF25E27}"/>
                </a:ext>
              </a:extLst>
            </p:cNvPr>
            <p:cNvSpPr>
              <a:spLocks/>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3">
              <a:extLst>
                <a:ext uri="{FF2B5EF4-FFF2-40B4-BE49-F238E27FC236}">
                  <a16:creationId xmlns:a16="http://schemas.microsoft.com/office/drawing/2014/main" xmlns="" id="{A7C830BC-D062-465B-AA1D-2BFFF9071E21}"/>
                </a:ext>
              </a:extLst>
            </p:cNvPr>
            <p:cNvSpPr>
              <a:spLocks/>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4">
              <a:extLst>
                <a:ext uri="{FF2B5EF4-FFF2-40B4-BE49-F238E27FC236}">
                  <a16:creationId xmlns:a16="http://schemas.microsoft.com/office/drawing/2014/main" xmlns="" id="{571C0292-D235-45E3-B75F-4E274057F0CA}"/>
                </a:ext>
              </a:extLst>
            </p:cNvPr>
            <p:cNvSpPr>
              <a:spLocks/>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5">
              <a:extLst>
                <a:ext uri="{FF2B5EF4-FFF2-40B4-BE49-F238E27FC236}">
                  <a16:creationId xmlns:a16="http://schemas.microsoft.com/office/drawing/2014/main" xmlns="" id="{9137C0AD-4120-441A-A855-D5D05A08B733}"/>
                </a:ext>
              </a:extLst>
            </p:cNvPr>
            <p:cNvSpPr>
              <a:spLocks/>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6">
              <a:extLst>
                <a:ext uri="{FF2B5EF4-FFF2-40B4-BE49-F238E27FC236}">
                  <a16:creationId xmlns:a16="http://schemas.microsoft.com/office/drawing/2014/main" xmlns="" id="{6F1B93EF-8007-47E8-BDEB-02A96195E8E3}"/>
                </a:ext>
              </a:extLst>
            </p:cNvPr>
            <p:cNvSpPr>
              <a:spLocks/>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7">
              <a:extLst>
                <a:ext uri="{FF2B5EF4-FFF2-40B4-BE49-F238E27FC236}">
                  <a16:creationId xmlns:a16="http://schemas.microsoft.com/office/drawing/2014/main" xmlns="" id="{7E9AA1D9-6F1E-4558-80DD-BEF44C6CF0F4}"/>
                </a:ext>
              </a:extLst>
            </p:cNvPr>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8">
              <a:extLst>
                <a:ext uri="{FF2B5EF4-FFF2-40B4-BE49-F238E27FC236}">
                  <a16:creationId xmlns:a16="http://schemas.microsoft.com/office/drawing/2014/main" xmlns="" id="{51F5D79B-7EA3-47AB-9F47-5F00F1D885BB}"/>
                </a:ext>
              </a:extLst>
            </p:cNvPr>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9">
              <a:extLst>
                <a:ext uri="{FF2B5EF4-FFF2-40B4-BE49-F238E27FC236}">
                  <a16:creationId xmlns:a16="http://schemas.microsoft.com/office/drawing/2014/main" xmlns="" id="{59B39735-BFBF-4B94-AA25-8F25D8535FA2}"/>
                </a:ext>
              </a:extLst>
            </p:cNvPr>
            <p:cNvSpPr>
              <a:spLocks/>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0">
              <a:extLst>
                <a:ext uri="{FF2B5EF4-FFF2-40B4-BE49-F238E27FC236}">
                  <a16:creationId xmlns:a16="http://schemas.microsoft.com/office/drawing/2014/main" xmlns="" id="{8E210FBA-43BE-4D5C-BAC0-78D8712F0A05}"/>
                </a:ext>
              </a:extLst>
            </p:cNvPr>
            <p:cNvSpPr>
              <a:spLocks/>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1">
              <a:extLst>
                <a:ext uri="{FF2B5EF4-FFF2-40B4-BE49-F238E27FC236}">
                  <a16:creationId xmlns:a16="http://schemas.microsoft.com/office/drawing/2014/main" xmlns="" id="{CC344748-B180-4212-98AC-295E380630A1}"/>
                </a:ext>
              </a:extLst>
            </p:cNvPr>
            <p:cNvSpPr>
              <a:spLocks/>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62">
              <a:extLst>
                <a:ext uri="{FF2B5EF4-FFF2-40B4-BE49-F238E27FC236}">
                  <a16:creationId xmlns:a16="http://schemas.microsoft.com/office/drawing/2014/main" xmlns="" id="{92EE1DDC-74FB-4748-87A2-B1C55C096119}"/>
                </a:ext>
              </a:extLst>
            </p:cNvPr>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3">
              <a:extLst>
                <a:ext uri="{FF2B5EF4-FFF2-40B4-BE49-F238E27FC236}">
                  <a16:creationId xmlns:a16="http://schemas.microsoft.com/office/drawing/2014/main" xmlns="" id="{C34D1054-2480-4D76-A9DC-CC0788965658}"/>
                </a:ext>
              </a:extLst>
            </p:cNvPr>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149664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DA0D4B2-5EB8-4566-9226-7FAC79224C9B}"/>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B1BE5AEE-07F8-49DF-AD94-4819F971D29D}"/>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xmlns="" id="{C3F765FD-706A-4EBB-9809-9A9B205D9D38}"/>
              </a:ext>
            </a:extLst>
          </p:cNvPr>
          <p:cNvSpPr>
            <a:spLocks noGrp="1"/>
          </p:cNvSpPr>
          <p:nvPr>
            <p:ph sz="half" idx="2"/>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xmlns="" id="{EC252201-A6E3-45BF-ABE0-43243CABD9C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xmlns="" id="{9E30B1B9-28E4-4392-8179-3B713A9B484F}"/>
              </a:ext>
            </a:extLst>
          </p:cNvPr>
          <p:cNvSpPr>
            <a:spLocks noGrp="1"/>
          </p:cNvSpPr>
          <p:nvPr>
            <p:ph sz="quarter" idx="4"/>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xmlns="" id="{5646C521-B4E0-44CB-B72D-B10393CB5084}"/>
              </a:ext>
            </a:extLst>
          </p:cNvPr>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t>2023/3/28</a:t>
            </a:fld>
            <a:endParaRPr lang="zh-CN" altLang="en-US"/>
          </a:p>
        </p:txBody>
      </p:sp>
      <p:sp>
        <p:nvSpPr>
          <p:cNvPr id="8" name="页脚占位符 7">
            <a:extLst>
              <a:ext uri="{FF2B5EF4-FFF2-40B4-BE49-F238E27FC236}">
                <a16:creationId xmlns:a16="http://schemas.microsoft.com/office/drawing/2014/main" xmlns="" id="{15941805-C628-4222-BCF7-C4FF587A8F2D}"/>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xmlns="" id="{F95F0B3F-4D9D-4FF6-BBA8-33B18244B7B8}"/>
              </a:ext>
            </a:extLst>
          </p:cNvPr>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t>‹#›</a:t>
            </a:fld>
            <a:endParaRPr lang="zh-CN" altLang="en-US"/>
          </a:p>
        </p:txBody>
      </p:sp>
    </p:spTree>
    <p:extLst>
      <p:ext uri="{BB962C8B-B14F-4D97-AF65-F5344CB8AC3E}">
        <p14:creationId xmlns:p14="http://schemas.microsoft.com/office/powerpoint/2010/main" val="3417378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0CFCBE0-9B95-4C5C-88E8-C6FA105481EF}"/>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xmlns="" id="{BB45D5D5-CD34-45B8-84F8-595A42298778}"/>
              </a:ext>
            </a:extLst>
          </p:cNvPr>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t>2023/3/28</a:t>
            </a:fld>
            <a:endParaRPr lang="zh-CN" altLang="en-US"/>
          </a:p>
        </p:txBody>
      </p:sp>
      <p:sp>
        <p:nvSpPr>
          <p:cNvPr id="4" name="页脚占位符 3">
            <a:extLst>
              <a:ext uri="{FF2B5EF4-FFF2-40B4-BE49-F238E27FC236}">
                <a16:creationId xmlns:a16="http://schemas.microsoft.com/office/drawing/2014/main" xmlns="" id="{908DC862-C219-43D5-BB04-4D79CB1865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xmlns="" id="{546BB1E0-EB73-4D32-BA78-7A12C51E7E4F}"/>
              </a:ext>
            </a:extLst>
          </p:cNvPr>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t>‹#›</a:t>
            </a:fld>
            <a:endParaRPr lang="zh-CN" altLang="en-US"/>
          </a:p>
        </p:txBody>
      </p:sp>
    </p:spTree>
    <p:extLst>
      <p:ext uri="{BB962C8B-B14F-4D97-AF65-F5344CB8AC3E}">
        <p14:creationId xmlns:p14="http://schemas.microsoft.com/office/powerpoint/2010/main" val="9032647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EEF64566-9E96-48FA-A46E-97C17B325DFC}"/>
              </a:ext>
            </a:extLst>
          </p:cNvPr>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t>2023/3/28</a:t>
            </a:fld>
            <a:endParaRPr lang="zh-CN" altLang="en-US"/>
          </a:p>
        </p:txBody>
      </p:sp>
      <p:sp>
        <p:nvSpPr>
          <p:cNvPr id="3" name="页脚占位符 2">
            <a:extLst>
              <a:ext uri="{FF2B5EF4-FFF2-40B4-BE49-F238E27FC236}">
                <a16:creationId xmlns:a16="http://schemas.microsoft.com/office/drawing/2014/main" xmlns="" id="{9D088989-4B78-4080-B5E0-3561AF5E1710}"/>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xmlns="" id="{2F7654B0-E928-4F7F-AC26-B81196737C8D}"/>
              </a:ext>
            </a:extLst>
          </p:cNvPr>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t>‹#›</a:t>
            </a:fld>
            <a:endParaRPr lang="zh-CN" altLang="en-US"/>
          </a:p>
        </p:txBody>
      </p:sp>
    </p:spTree>
    <p:extLst>
      <p:ext uri="{BB962C8B-B14F-4D97-AF65-F5344CB8AC3E}">
        <p14:creationId xmlns:p14="http://schemas.microsoft.com/office/powerpoint/2010/main" val="3393582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85D5E89-2F62-4317-A338-14A097FFE549}"/>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xmlns="" id="{3A2809C7-49EA-40AF-A5E7-13DCC517E50A}"/>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xmlns="" id="{7D657788-C095-40BA-9247-A876BD8A53E8}"/>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572A4776-2EA3-4160-8EAA-67DCA0D09E07}"/>
              </a:ext>
            </a:extLst>
          </p:cNvPr>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t>2023/3/28</a:t>
            </a:fld>
            <a:endParaRPr lang="zh-CN" altLang="en-US"/>
          </a:p>
        </p:txBody>
      </p:sp>
      <p:sp>
        <p:nvSpPr>
          <p:cNvPr id="6" name="页脚占位符 5">
            <a:extLst>
              <a:ext uri="{FF2B5EF4-FFF2-40B4-BE49-F238E27FC236}">
                <a16:creationId xmlns:a16="http://schemas.microsoft.com/office/drawing/2014/main" xmlns="" id="{1750EEFF-EC96-41CA-9B3C-3AE0147844B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0E2E7A2B-0A06-4BC4-9FCE-F19D4910910B}"/>
              </a:ext>
            </a:extLst>
          </p:cNvPr>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t>‹#›</a:t>
            </a:fld>
            <a:endParaRPr lang="zh-CN" altLang="en-US"/>
          </a:p>
        </p:txBody>
      </p:sp>
    </p:spTree>
    <p:extLst>
      <p:ext uri="{BB962C8B-B14F-4D97-AF65-F5344CB8AC3E}">
        <p14:creationId xmlns:p14="http://schemas.microsoft.com/office/powerpoint/2010/main" val="41783636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CB1BBDD-9D57-481D-8A8C-932337F63364}"/>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xmlns="" id="{C64D24B6-E21A-45F4-AE66-1C675AE17A10}"/>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xmlns="" id="{4AE5EB0D-2B62-4AE1-BF37-167AFB1861ED}"/>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7B75A939-BA24-4217-B10F-7C0542B66491}"/>
              </a:ext>
            </a:extLst>
          </p:cNvPr>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t>2023/3/28</a:t>
            </a:fld>
            <a:endParaRPr lang="zh-CN" altLang="en-US"/>
          </a:p>
        </p:txBody>
      </p:sp>
      <p:sp>
        <p:nvSpPr>
          <p:cNvPr id="6" name="页脚占位符 5">
            <a:extLst>
              <a:ext uri="{FF2B5EF4-FFF2-40B4-BE49-F238E27FC236}">
                <a16:creationId xmlns:a16="http://schemas.microsoft.com/office/drawing/2014/main" xmlns="" id="{1AE19834-ADE8-4EB9-A4E7-A4F5ACA4BE0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46F0B584-5D9F-4123-9178-C64462F7C9BF}"/>
              </a:ext>
            </a:extLst>
          </p:cNvPr>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t>‹#›</a:t>
            </a:fld>
            <a:endParaRPr lang="zh-CN" altLang="en-US"/>
          </a:p>
        </p:txBody>
      </p:sp>
    </p:spTree>
    <p:extLst>
      <p:ext uri="{BB962C8B-B14F-4D97-AF65-F5344CB8AC3E}">
        <p14:creationId xmlns:p14="http://schemas.microsoft.com/office/powerpoint/2010/main" val="41544643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16416E4-E3CC-4308-A602-DB69E560C75E}"/>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xmlns="" id="{C0636BA9-8DCC-430D-B8DF-BA0F83E0C13B}"/>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91E80B94-2F72-4126-927F-025567055C7B}"/>
              </a:ext>
            </a:extLst>
          </p:cNvPr>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t>2023/3/28</a:t>
            </a:fld>
            <a:endParaRPr lang="zh-CN" altLang="en-US"/>
          </a:p>
        </p:txBody>
      </p:sp>
      <p:sp>
        <p:nvSpPr>
          <p:cNvPr id="5" name="页脚占位符 4">
            <a:extLst>
              <a:ext uri="{FF2B5EF4-FFF2-40B4-BE49-F238E27FC236}">
                <a16:creationId xmlns:a16="http://schemas.microsoft.com/office/drawing/2014/main" xmlns="" id="{A0D248B0-0CE7-4967-AE2C-75D351E963FD}"/>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03B702A5-49C4-4D66-92AF-2C44A08BA7DA}"/>
              </a:ext>
            </a:extLst>
          </p:cNvPr>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t>‹#›</a:t>
            </a:fld>
            <a:endParaRPr lang="zh-CN" altLang="en-US"/>
          </a:p>
        </p:txBody>
      </p:sp>
    </p:spTree>
    <p:extLst>
      <p:ext uri="{BB962C8B-B14F-4D97-AF65-F5344CB8AC3E}">
        <p14:creationId xmlns:p14="http://schemas.microsoft.com/office/powerpoint/2010/main" val="3426748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xmlns="" id="{3CF43D91-BF1F-4FA8-A5DF-1CD8DDE8A39B}"/>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xmlns="" id="{F0A19BCA-D27F-413B-8ED0-B0F4C09C8D18}"/>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1EDA9E79-BB54-47E7-AC5A-AF4785CD3F06}"/>
              </a:ext>
            </a:extLst>
          </p:cNvPr>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t>2023/3/28</a:t>
            </a:fld>
            <a:endParaRPr lang="zh-CN" altLang="en-US"/>
          </a:p>
        </p:txBody>
      </p:sp>
      <p:sp>
        <p:nvSpPr>
          <p:cNvPr id="5" name="页脚占位符 4">
            <a:extLst>
              <a:ext uri="{FF2B5EF4-FFF2-40B4-BE49-F238E27FC236}">
                <a16:creationId xmlns:a16="http://schemas.microsoft.com/office/drawing/2014/main" xmlns="" id="{5878EF6E-6C0C-49C8-A334-ADB09594AA6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CD18F763-080A-4EAA-88AA-CC649D58FB55}"/>
              </a:ext>
            </a:extLst>
          </p:cNvPr>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t>‹#›</a:t>
            </a:fld>
            <a:endParaRPr lang="zh-CN" altLang="en-US"/>
          </a:p>
        </p:txBody>
      </p:sp>
    </p:spTree>
    <p:extLst>
      <p:ext uri="{BB962C8B-B14F-4D97-AF65-F5344CB8AC3E}">
        <p14:creationId xmlns:p14="http://schemas.microsoft.com/office/powerpoint/2010/main" val="2428322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xmlns="" id="{8C6961A7-16FA-4109-86D3-EF267D85C1C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5092" b="15294"/>
          <a:stretch/>
        </p:blipFill>
        <p:spPr>
          <a:xfrm>
            <a:off x="-63501" y="0"/>
            <a:ext cx="4255933" cy="6858000"/>
          </a:xfrm>
          <a:prstGeom prst="rect">
            <a:avLst/>
          </a:prstGeom>
        </p:spPr>
      </p:pic>
      <p:sp>
        <p:nvSpPr>
          <p:cNvPr id="8" name="矩形 7">
            <a:extLst>
              <a:ext uri="{FF2B5EF4-FFF2-40B4-BE49-F238E27FC236}">
                <a16:creationId xmlns:a16="http://schemas.microsoft.com/office/drawing/2014/main" xmlns="" id="{16B73D80-151A-40BA-88B8-9944190DB71A}"/>
              </a:ext>
            </a:extLst>
          </p:cNvPr>
          <p:cNvSpPr/>
          <p:nvPr userDrawn="1"/>
        </p:nvSpPr>
        <p:spPr>
          <a:xfrm>
            <a:off x="-1" y="0"/>
            <a:ext cx="3995879" cy="6858000"/>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xmlns="" id="{9F2404BF-E59B-4EAE-85A0-C98934AF6577}"/>
              </a:ext>
            </a:extLst>
          </p:cNvPr>
          <p:cNvPicPr>
            <a:picLocks noChangeAspect="1"/>
          </p:cNvPicPr>
          <p:nvPr userDrawn="1"/>
        </p:nvPicPr>
        <p:blipFill>
          <a:blip r:embed="rId3"/>
          <a:stretch>
            <a:fillRect/>
          </a:stretch>
        </p:blipFill>
        <p:spPr>
          <a:xfrm>
            <a:off x="355691" y="-82146"/>
            <a:ext cx="3853006" cy="3700593"/>
          </a:xfrm>
          <a:prstGeom prst="rect">
            <a:avLst/>
          </a:prstGeom>
        </p:spPr>
      </p:pic>
      <p:grpSp>
        <p:nvGrpSpPr>
          <p:cNvPr id="71" name="组合 70">
            <a:extLst>
              <a:ext uri="{FF2B5EF4-FFF2-40B4-BE49-F238E27FC236}">
                <a16:creationId xmlns:a16="http://schemas.microsoft.com/office/drawing/2014/main" xmlns="" id="{5C13A1F2-E32D-4CE9-8A59-A6844942CFB0}"/>
              </a:ext>
            </a:extLst>
          </p:cNvPr>
          <p:cNvGrpSpPr/>
          <p:nvPr userDrawn="1"/>
        </p:nvGrpSpPr>
        <p:grpSpPr>
          <a:xfrm>
            <a:off x="10906539" y="19111"/>
            <a:ext cx="1285461" cy="1306106"/>
            <a:chOff x="2571750" y="2347913"/>
            <a:chExt cx="2154238" cy="2184400"/>
          </a:xfrm>
          <a:solidFill>
            <a:srgbClr val="9C0C15"/>
          </a:solidFill>
        </p:grpSpPr>
        <p:sp>
          <p:nvSpPr>
            <p:cNvPr id="72" name="Freeform 31">
              <a:extLst>
                <a:ext uri="{FF2B5EF4-FFF2-40B4-BE49-F238E27FC236}">
                  <a16:creationId xmlns:a16="http://schemas.microsoft.com/office/drawing/2014/main" xmlns="" id="{3B149F22-506A-488C-9AFC-DEFE68B62906}"/>
                </a:ext>
              </a:extLst>
            </p:cNvPr>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32">
              <a:extLst>
                <a:ext uri="{FF2B5EF4-FFF2-40B4-BE49-F238E27FC236}">
                  <a16:creationId xmlns:a16="http://schemas.microsoft.com/office/drawing/2014/main" xmlns="" id="{55451982-94AF-4A0F-8BC2-D2B2CEB74CAB}"/>
                </a:ext>
              </a:extLst>
            </p:cNvPr>
            <p:cNvSpPr>
              <a:spLocks/>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33">
              <a:extLst>
                <a:ext uri="{FF2B5EF4-FFF2-40B4-BE49-F238E27FC236}">
                  <a16:creationId xmlns:a16="http://schemas.microsoft.com/office/drawing/2014/main" xmlns="" id="{1DCE8482-02B9-4841-AB57-EF426B6A98CE}"/>
                </a:ext>
              </a:extLst>
            </p:cNvPr>
            <p:cNvSpPr>
              <a:spLocks/>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34">
              <a:extLst>
                <a:ext uri="{FF2B5EF4-FFF2-40B4-BE49-F238E27FC236}">
                  <a16:creationId xmlns:a16="http://schemas.microsoft.com/office/drawing/2014/main" xmlns="" id="{CA242B51-1A9B-4C01-B31B-E8661DE2A4E6}"/>
                </a:ext>
              </a:extLst>
            </p:cNvPr>
            <p:cNvSpPr>
              <a:spLocks/>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35">
              <a:extLst>
                <a:ext uri="{FF2B5EF4-FFF2-40B4-BE49-F238E27FC236}">
                  <a16:creationId xmlns:a16="http://schemas.microsoft.com/office/drawing/2014/main" xmlns="" id="{97911E67-5788-4800-B0FF-06380530D926}"/>
                </a:ext>
              </a:extLst>
            </p:cNvPr>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36">
              <a:extLst>
                <a:ext uri="{FF2B5EF4-FFF2-40B4-BE49-F238E27FC236}">
                  <a16:creationId xmlns:a16="http://schemas.microsoft.com/office/drawing/2014/main" xmlns="" id="{688693C4-557C-4BDD-AD00-974ED4963197}"/>
                </a:ext>
              </a:extLst>
            </p:cNvPr>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37">
              <a:extLst>
                <a:ext uri="{FF2B5EF4-FFF2-40B4-BE49-F238E27FC236}">
                  <a16:creationId xmlns:a16="http://schemas.microsoft.com/office/drawing/2014/main" xmlns="" id="{D65E6524-A31E-4A9A-89C7-E6DE7837075B}"/>
                </a:ext>
              </a:extLst>
            </p:cNvPr>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38">
              <a:extLst>
                <a:ext uri="{FF2B5EF4-FFF2-40B4-BE49-F238E27FC236}">
                  <a16:creationId xmlns:a16="http://schemas.microsoft.com/office/drawing/2014/main" xmlns="" id="{D2D9C065-882D-469A-8734-1FF7DC36C55F}"/>
                </a:ext>
              </a:extLst>
            </p:cNvPr>
            <p:cNvSpPr>
              <a:spLocks/>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39">
              <a:extLst>
                <a:ext uri="{FF2B5EF4-FFF2-40B4-BE49-F238E27FC236}">
                  <a16:creationId xmlns:a16="http://schemas.microsoft.com/office/drawing/2014/main" xmlns="" id="{789F8EFA-0E88-4CED-920D-3AA098E226A0}"/>
                </a:ext>
              </a:extLst>
            </p:cNvPr>
            <p:cNvSpPr>
              <a:spLocks/>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0">
              <a:extLst>
                <a:ext uri="{FF2B5EF4-FFF2-40B4-BE49-F238E27FC236}">
                  <a16:creationId xmlns:a16="http://schemas.microsoft.com/office/drawing/2014/main" xmlns="" id="{C1D06CA3-F02A-46B1-BB8E-BD1FC65A4378}"/>
                </a:ext>
              </a:extLst>
            </p:cNvPr>
            <p:cNvSpPr>
              <a:spLocks/>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1">
              <a:extLst>
                <a:ext uri="{FF2B5EF4-FFF2-40B4-BE49-F238E27FC236}">
                  <a16:creationId xmlns:a16="http://schemas.microsoft.com/office/drawing/2014/main" xmlns="" id="{DCA31063-378A-43F0-8ED8-A681C0CB7C29}"/>
                </a:ext>
              </a:extLst>
            </p:cNvPr>
            <p:cNvSpPr>
              <a:spLocks/>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2">
              <a:extLst>
                <a:ext uri="{FF2B5EF4-FFF2-40B4-BE49-F238E27FC236}">
                  <a16:creationId xmlns:a16="http://schemas.microsoft.com/office/drawing/2014/main" xmlns="" id="{8ACF643C-9EE0-467A-8550-EBB8C849081A}"/>
                </a:ext>
              </a:extLst>
            </p:cNvPr>
            <p:cNvSpPr>
              <a:spLocks/>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3">
              <a:extLst>
                <a:ext uri="{FF2B5EF4-FFF2-40B4-BE49-F238E27FC236}">
                  <a16:creationId xmlns:a16="http://schemas.microsoft.com/office/drawing/2014/main" xmlns="" id="{8948F0EE-D9DC-4C8D-9ED8-6C00ADC1055A}"/>
                </a:ext>
              </a:extLst>
            </p:cNvPr>
            <p:cNvSpPr>
              <a:spLocks/>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4">
              <a:extLst>
                <a:ext uri="{FF2B5EF4-FFF2-40B4-BE49-F238E27FC236}">
                  <a16:creationId xmlns:a16="http://schemas.microsoft.com/office/drawing/2014/main" xmlns="" id="{A05C7771-FDBD-43FB-AB18-A6EEC2043CCD}"/>
                </a:ext>
              </a:extLst>
            </p:cNvPr>
            <p:cNvSpPr>
              <a:spLocks/>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5">
              <a:extLst>
                <a:ext uri="{FF2B5EF4-FFF2-40B4-BE49-F238E27FC236}">
                  <a16:creationId xmlns:a16="http://schemas.microsoft.com/office/drawing/2014/main" xmlns="" id="{496F76C8-E175-4C5B-AD50-DCD5ECDF7A1E}"/>
                </a:ext>
              </a:extLst>
            </p:cNvPr>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6">
              <a:extLst>
                <a:ext uri="{FF2B5EF4-FFF2-40B4-BE49-F238E27FC236}">
                  <a16:creationId xmlns:a16="http://schemas.microsoft.com/office/drawing/2014/main" xmlns="" id="{C864F9C1-C3CF-4B25-8A24-CFC984236990}"/>
                </a:ext>
              </a:extLst>
            </p:cNvPr>
            <p:cNvSpPr>
              <a:spLocks/>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7">
              <a:extLst>
                <a:ext uri="{FF2B5EF4-FFF2-40B4-BE49-F238E27FC236}">
                  <a16:creationId xmlns:a16="http://schemas.microsoft.com/office/drawing/2014/main" xmlns="" id="{7D057D60-4E4E-4C80-851E-36CFACF69269}"/>
                </a:ext>
              </a:extLst>
            </p:cNvPr>
            <p:cNvSpPr>
              <a:spLocks/>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48">
              <a:extLst>
                <a:ext uri="{FF2B5EF4-FFF2-40B4-BE49-F238E27FC236}">
                  <a16:creationId xmlns:a16="http://schemas.microsoft.com/office/drawing/2014/main" xmlns="" id="{F9CE7757-27EB-41F2-A14E-24D1D1AF63D1}"/>
                </a:ext>
              </a:extLst>
            </p:cNvPr>
            <p:cNvSpPr>
              <a:spLocks/>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9">
              <a:extLst>
                <a:ext uri="{FF2B5EF4-FFF2-40B4-BE49-F238E27FC236}">
                  <a16:creationId xmlns:a16="http://schemas.microsoft.com/office/drawing/2014/main" xmlns="" id="{AB738092-0900-4D95-83FD-921DC4E08D2F}"/>
                </a:ext>
              </a:extLst>
            </p:cNvPr>
            <p:cNvSpPr>
              <a:spLocks/>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50">
              <a:extLst>
                <a:ext uri="{FF2B5EF4-FFF2-40B4-BE49-F238E27FC236}">
                  <a16:creationId xmlns:a16="http://schemas.microsoft.com/office/drawing/2014/main" xmlns="" id="{69E05406-F8B4-465C-AF39-49BD9B765EB6}"/>
                </a:ext>
              </a:extLst>
            </p:cNvPr>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51">
              <a:extLst>
                <a:ext uri="{FF2B5EF4-FFF2-40B4-BE49-F238E27FC236}">
                  <a16:creationId xmlns:a16="http://schemas.microsoft.com/office/drawing/2014/main" xmlns="" id="{CF5D7AC6-46F6-4FC1-8A19-C13DA8CC3D78}"/>
                </a:ext>
              </a:extLst>
            </p:cNvPr>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52">
              <a:extLst>
                <a:ext uri="{FF2B5EF4-FFF2-40B4-BE49-F238E27FC236}">
                  <a16:creationId xmlns:a16="http://schemas.microsoft.com/office/drawing/2014/main" xmlns="" id="{A62C4A24-0109-4799-A0C7-A768D6415641}"/>
                </a:ext>
              </a:extLst>
            </p:cNvPr>
            <p:cNvSpPr>
              <a:spLocks/>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53">
              <a:extLst>
                <a:ext uri="{FF2B5EF4-FFF2-40B4-BE49-F238E27FC236}">
                  <a16:creationId xmlns:a16="http://schemas.microsoft.com/office/drawing/2014/main" xmlns="" id="{951ED3D8-581B-42FE-A804-EF3B4785BE13}"/>
                </a:ext>
              </a:extLst>
            </p:cNvPr>
            <p:cNvSpPr>
              <a:spLocks/>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54">
              <a:extLst>
                <a:ext uri="{FF2B5EF4-FFF2-40B4-BE49-F238E27FC236}">
                  <a16:creationId xmlns:a16="http://schemas.microsoft.com/office/drawing/2014/main" xmlns="" id="{97FA08EA-4AE5-4534-BA80-D08E497C8141}"/>
                </a:ext>
              </a:extLst>
            </p:cNvPr>
            <p:cNvSpPr>
              <a:spLocks/>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55">
              <a:extLst>
                <a:ext uri="{FF2B5EF4-FFF2-40B4-BE49-F238E27FC236}">
                  <a16:creationId xmlns:a16="http://schemas.microsoft.com/office/drawing/2014/main" xmlns="" id="{2D961C79-066A-4CA7-88D5-413885F7ADE2}"/>
                </a:ext>
              </a:extLst>
            </p:cNvPr>
            <p:cNvSpPr>
              <a:spLocks/>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56">
              <a:extLst>
                <a:ext uri="{FF2B5EF4-FFF2-40B4-BE49-F238E27FC236}">
                  <a16:creationId xmlns:a16="http://schemas.microsoft.com/office/drawing/2014/main" xmlns="" id="{FDD57662-861F-4FFE-8594-8590E5B3B700}"/>
                </a:ext>
              </a:extLst>
            </p:cNvPr>
            <p:cNvSpPr>
              <a:spLocks/>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57">
              <a:extLst>
                <a:ext uri="{FF2B5EF4-FFF2-40B4-BE49-F238E27FC236}">
                  <a16:creationId xmlns:a16="http://schemas.microsoft.com/office/drawing/2014/main" xmlns="" id="{30C3DA01-D472-465A-A1A1-C1993CB15A5A}"/>
                </a:ext>
              </a:extLst>
            </p:cNvPr>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58">
              <a:extLst>
                <a:ext uri="{FF2B5EF4-FFF2-40B4-BE49-F238E27FC236}">
                  <a16:creationId xmlns:a16="http://schemas.microsoft.com/office/drawing/2014/main" xmlns="" id="{71CBB9D0-BC97-4AA6-95E5-C045EF5334DB}"/>
                </a:ext>
              </a:extLst>
            </p:cNvPr>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59">
              <a:extLst>
                <a:ext uri="{FF2B5EF4-FFF2-40B4-BE49-F238E27FC236}">
                  <a16:creationId xmlns:a16="http://schemas.microsoft.com/office/drawing/2014/main" xmlns="" id="{DDB3FC1E-7769-489D-B88E-AFBF5733AA7C}"/>
                </a:ext>
              </a:extLst>
            </p:cNvPr>
            <p:cNvSpPr>
              <a:spLocks/>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60">
              <a:extLst>
                <a:ext uri="{FF2B5EF4-FFF2-40B4-BE49-F238E27FC236}">
                  <a16:creationId xmlns:a16="http://schemas.microsoft.com/office/drawing/2014/main" xmlns="" id="{4D3F0C89-D608-47E0-850C-5A7DF2AF867E}"/>
                </a:ext>
              </a:extLst>
            </p:cNvPr>
            <p:cNvSpPr>
              <a:spLocks/>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61">
              <a:extLst>
                <a:ext uri="{FF2B5EF4-FFF2-40B4-BE49-F238E27FC236}">
                  <a16:creationId xmlns:a16="http://schemas.microsoft.com/office/drawing/2014/main" xmlns="" id="{756F544C-295A-493E-9FD0-5AC283E72366}"/>
                </a:ext>
              </a:extLst>
            </p:cNvPr>
            <p:cNvSpPr>
              <a:spLocks/>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62">
              <a:extLst>
                <a:ext uri="{FF2B5EF4-FFF2-40B4-BE49-F238E27FC236}">
                  <a16:creationId xmlns:a16="http://schemas.microsoft.com/office/drawing/2014/main" xmlns="" id="{D180852A-2E8F-4EA4-9A18-E99FD5A8C428}"/>
                </a:ext>
              </a:extLst>
            </p:cNvPr>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63">
              <a:extLst>
                <a:ext uri="{FF2B5EF4-FFF2-40B4-BE49-F238E27FC236}">
                  <a16:creationId xmlns:a16="http://schemas.microsoft.com/office/drawing/2014/main" xmlns="" id="{1F3BE8F9-B1EA-4C65-8AAC-C6EDCC523EE0}"/>
                </a:ext>
              </a:extLst>
            </p:cNvPr>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4268198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cxnSp>
        <p:nvCxnSpPr>
          <p:cNvPr id="3" name="直接连接符 2">
            <a:extLst>
              <a:ext uri="{FF2B5EF4-FFF2-40B4-BE49-F238E27FC236}">
                <a16:creationId xmlns:a16="http://schemas.microsoft.com/office/drawing/2014/main" xmlns="" id="{631F9D89-9A64-46F8-84EA-BA5AB7228F82}"/>
              </a:ext>
            </a:extLst>
          </p:cNvPr>
          <p:cNvCxnSpPr/>
          <p:nvPr userDrawn="1"/>
        </p:nvCxnSpPr>
        <p:spPr>
          <a:xfrm>
            <a:off x="-624114" y="4905830"/>
            <a:ext cx="1394822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7" name="图片 46">
            <a:extLst>
              <a:ext uri="{FF2B5EF4-FFF2-40B4-BE49-F238E27FC236}">
                <a16:creationId xmlns:a16="http://schemas.microsoft.com/office/drawing/2014/main" xmlns="" id="{E1E078C3-0529-4DB0-A058-C0150954EF8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474" t="33462" r="1274" b="30750"/>
          <a:stretch/>
        </p:blipFill>
        <p:spPr>
          <a:xfrm>
            <a:off x="0" y="1847850"/>
            <a:ext cx="12192000" cy="2990850"/>
          </a:xfrm>
          <a:prstGeom prst="rect">
            <a:avLst/>
          </a:prstGeom>
        </p:spPr>
      </p:pic>
      <p:pic>
        <p:nvPicPr>
          <p:cNvPr id="48" name="图片 47">
            <a:extLst>
              <a:ext uri="{FF2B5EF4-FFF2-40B4-BE49-F238E27FC236}">
                <a16:creationId xmlns:a16="http://schemas.microsoft.com/office/drawing/2014/main" xmlns="" id="{3EB6B554-533A-40D6-BAC1-10892DC40BDD}"/>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t="46086" b="17049"/>
          <a:stretch/>
        </p:blipFill>
        <p:spPr>
          <a:xfrm>
            <a:off x="0" y="1878540"/>
            <a:ext cx="12192000" cy="2997201"/>
          </a:xfrm>
          <a:prstGeom prst="rect">
            <a:avLst/>
          </a:prstGeom>
        </p:spPr>
      </p:pic>
      <p:sp>
        <p:nvSpPr>
          <p:cNvPr id="49" name="矩形 48">
            <a:extLst>
              <a:ext uri="{FF2B5EF4-FFF2-40B4-BE49-F238E27FC236}">
                <a16:creationId xmlns:a16="http://schemas.microsoft.com/office/drawing/2014/main" xmlns="" id="{0AAF3282-2D2A-45B8-B25F-732B2ECCB95B}"/>
              </a:ext>
            </a:extLst>
          </p:cNvPr>
          <p:cNvSpPr/>
          <p:nvPr userDrawn="1"/>
        </p:nvSpPr>
        <p:spPr>
          <a:xfrm>
            <a:off x="0" y="1829470"/>
            <a:ext cx="12192000" cy="3046271"/>
          </a:xfrm>
          <a:prstGeom prst="rect">
            <a:avLst/>
          </a:prstGeom>
          <a:solidFill>
            <a:schemeClr val="tx1">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占位符 50">
            <a:extLst>
              <a:ext uri="{FF2B5EF4-FFF2-40B4-BE49-F238E27FC236}">
                <a16:creationId xmlns:a16="http://schemas.microsoft.com/office/drawing/2014/main" xmlns="" id="{99E7A618-E1E5-4BF2-87EC-3B01A1B7E00F}"/>
              </a:ext>
            </a:extLst>
          </p:cNvPr>
          <p:cNvSpPr>
            <a:spLocks noGrp="1"/>
          </p:cNvSpPr>
          <p:nvPr>
            <p:ph type="body" sz="quarter" idx="10" hasCustomPrompt="1"/>
          </p:nvPr>
        </p:nvSpPr>
        <p:spPr>
          <a:xfrm>
            <a:off x="-10706" y="2689225"/>
            <a:ext cx="12202706" cy="1181100"/>
          </a:xfrm>
          <a:prstGeom prst="rect">
            <a:avLst/>
          </a:prstGeom>
        </p:spPr>
        <p:txBody>
          <a:bodyPr/>
          <a:lstStyle>
            <a:lvl1pPr marL="0" indent="0" algn="ctr">
              <a:buNone/>
              <a:defRPr sz="8000" b="1">
                <a:solidFill>
                  <a:schemeClr val="bg1"/>
                </a:solidFill>
                <a:latin typeface="微软雅黑" panose="020B0503020204020204" pitchFamily="34" charset="-122"/>
                <a:ea typeface="微软雅黑" panose="020B0503020204020204" pitchFamily="34" charset="-122"/>
              </a:defRPr>
            </a:lvl1pPr>
            <a:lvl2pPr>
              <a:defRPr sz="4400" b="1">
                <a:solidFill>
                  <a:schemeClr val="bg1"/>
                </a:solidFill>
                <a:latin typeface="微软雅黑" panose="020B0503020204020204" pitchFamily="34" charset="-122"/>
                <a:ea typeface="微软雅黑" panose="020B0503020204020204" pitchFamily="34" charset="-122"/>
              </a:defRPr>
            </a:lvl2pPr>
            <a:lvl3pPr>
              <a:defRPr sz="4000" b="1">
                <a:solidFill>
                  <a:schemeClr val="bg1"/>
                </a:solidFill>
                <a:latin typeface="微软雅黑" panose="020B0503020204020204" pitchFamily="34" charset="-122"/>
                <a:ea typeface="微软雅黑" panose="020B0503020204020204" pitchFamily="34" charset="-122"/>
              </a:defRPr>
            </a:lvl3pPr>
            <a:lvl4pPr>
              <a:defRPr sz="3600" b="1">
                <a:solidFill>
                  <a:schemeClr val="bg1"/>
                </a:solidFill>
                <a:latin typeface="微软雅黑" panose="020B0503020204020204" pitchFamily="34" charset="-122"/>
                <a:ea typeface="微软雅黑" panose="020B0503020204020204" pitchFamily="34" charset="-122"/>
              </a:defRPr>
            </a:lvl4pPr>
            <a:lvl5pPr>
              <a:defRPr sz="3600" b="1">
                <a:solidFill>
                  <a:schemeClr val="bg1"/>
                </a:solidFill>
                <a:latin typeface="微软雅黑" panose="020B0503020204020204" pitchFamily="34" charset="-122"/>
                <a:ea typeface="微软雅黑" panose="020B0503020204020204" pitchFamily="34" charset="-122"/>
              </a:defRPr>
            </a:lvl5pPr>
          </a:lstStyle>
          <a:p>
            <a:pPr lvl="0"/>
            <a:r>
              <a:rPr lang="zh-CN" altLang="en-US" dirty="0"/>
              <a:t>这里输入章节标题</a:t>
            </a:r>
          </a:p>
        </p:txBody>
      </p:sp>
      <p:grpSp>
        <p:nvGrpSpPr>
          <p:cNvPr id="80" name="组合 79">
            <a:extLst>
              <a:ext uri="{FF2B5EF4-FFF2-40B4-BE49-F238E27FC236}">
                <a16:creationId xmlns:a16="http://schemas.microsoft.com/office/drawing/2014/main" xmlns="" id="{5C13A1F2-E32D-4CE9-8A59-A6844942CFB0}"/>
              </a:ext>
            </a:extLst>
          </p:cNvPr>
          <p:cNvGrpSpPr/>
          <p:nvPr userDrawn="1"/>
        </p:nvGrpSpPr>
        <p:grpSpPr>
          <a:xfrm>
            <a:off x="10906539" y="19111"/>
            <a:ext cx="1285461" cy="1306106"/>
            <a:chOff x="2571750" y="2347913"/>
            <a:chExt cx="2154238" cy="2184400"/>
          </a:xfrm>
          <a:solidFill>
            <a:srgbClr val="9C0C15"/>
          </a:solidFill>
        </p:grpSpPr>
        <p:sp>
          <p:nvSpPr>
            <p:cNvPr id="81" name="Freeform 31">
              <a:extLst>
                <a:ext uri="{FF2B5EF4-FFF2-40B4-BE49-F238E27FC236}">
                  <a16:creationId xmlns:a16="http://schemas.microsoft.com/office/drawing/2014/main" xmlns="" id="{3B149F22-506A-488C-9AFC-DEFE68B62906}"/>
                </a:ext>
              </a:extLst>
            </p:cNvPr>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32">
              <a:extLst>
                <a:ext uri="{FF2B5EF4-FFF2-40B4-BE49-F238E27FC236}">
                  <a16:creationId xmlns:a16="http://schemas.microsoft.com/office/drawing/2014/main" xmlns="" id="{55451982-94AF-4A0F-8BC2-D2B2CEB74CAB}"/>
                </a:ext>
              </a:extLst>
            </p:cNvPr>
            <p:cNvSpPr>
              <a:spLocks/>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33">
              <a:extLst>
                <a:ext uri="{FF2B5EF4-FFF2-40B4-BE49-F238E27FC236}">
                  <a16:creationId xmlns:a16="http://schemas.microsoft.com/office/drawing/2014/main" xmlns="" id="{1DCE8482-02B9-4841-AB57-EF426B6A98CE}"/>
                </a:ext>
              </a:extLst>
            </p:cNvPr>
            <p:cNvSpPr>
              <a:spLocks/>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34">
              <a:extLst>
                <a:ext uri="{FF2B5EF4-FFF2-40B4-BE49-F238E27FC236}">
                  <a16:creationId xmlns:a16="http://schemas.microsoft.com/office/drawing/2014/main" xmlns="" id="{CA242B51-1A9B-4C01-B31B-E8661DE2A4E6}"/>
                </a:ext>
              </a:extLst>
            </p:cNvPr>
            <p:cNvSpPr>
              <a:spLocks/>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35">
              <a:extLst>
                <a:ext uri="{FF2B5EF4-FFF2-40B4-BE49-F238E27FC236}">
                  <a16:creationId xmlns:a16="http://schemas.microsoft.com/office/drawing/2014/main" xmlns="" id="{97911E67-5788-4800-B0FF-06380530D926}"/>
                </a:ext>
              </a:extLst>
            </p:cNvPr>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36">
              <a:extLst>
                <a:ext uri="{FF2B5EF4-FFF2-40B4-BE49-F238E27FC236}">
                  <a16:creationId xmlns:a16="http://schemas.microsoft.com/office/drawing/2014/main" xmlns="" id="{688693C4-557C-4BDD-AD00-974ED4963197}"/>
                </a:ext>
              </a:extLst>
            </p:cNvPr>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37">
              <a:extLst>
                <a:ext uri="{FF2B5EF4-FFF2-40B4-BE49-F238E27FC236}">
                  <a16:creationId xmlns:a16="http://schemas.microsoft.com/office/drawing/2014/main" xmlns="" id="{D65E6524-A31E-4A9A-89C7-E6DE7837075B}"/>
                </a:ext>
              </a:extLst>
            </p:cNvPr>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38">
              <a:extLst>
                <a:ext uri="{FF2B5EF4-FFF2-40B4-BE49-F238E27FC236}">
                  <a16:creationId xmlns:a16="http://schemas.microsoft.com/office/drawing/2014/main" xmlns="" id="{D2D9C065-882D-469A-8734-1FF7DC36C55F}"/>
                </a:ext>
              </a:extLst>
            </p:cNvPr>
            <p:cNvSpPr>
              <a:spLocks/>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39">
              <a:extLst>
                <a:ext uri="{FF2B5EF4-FFF2-40B4-BE49-F238E27FC236}">
                  <a16:creationId xmlns:a16="http://schemas.microsoft.com/office/drawing/2014/main" xmlns="" id="{789F8EFA-0E88-4CED-920D-3AA098E226A0}"/>
                </a:ext>
              </a:extLst>
            </p:cNvPr>
            <p:cNvSpPr>
              <a:spLocks/>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40">
              <a:extLst>
                <a:ext uri="{FF2B5EF4-FFF2-40B4-BE49-F238E27FC236}">
                  <a16:creationId xmlns:a16="http://schemas.microsoft.com/office/drawing/2014/main" xmlns="" id="{C1D06CA3-F02A-46B1-BB8E-BD1FC65A4378}"/>
                </a:ext>
              </a:extLst>
            </p:cNvPr>
            <p:cNvSpPr>
              <a:spLocks/>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41">
              <a:extLst>
                <a:ext uri="{FF2B5EF4-FFF2-40B4-BE49-F238E27FC236}">
                  <a16:creationId xmlns:a16="http://schemas.microsoft.com/office/drawing/2014/main" xmlns="" id="{DCA31063-378A-43F0-8ED8-A681C0CB7C29}"/>
                </a:ext>
              </a:extLst>
            </p:cNvPr>
            <p:cNvSpPr>
              <a:spLocks/>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42">
              <a:extLst>
                <a:ext uri="{FF2B5EF4-FFF2-40B4-BE49-F238E27FC236}">
                  <a16:creationId xmlns:a16="http://schemas.microsoft.com/office/drawing/2014/main" xmlns="" id="{8ACF643C-9EE0-467A-8550-EBB8C849081A}"/>
                </a:ext>
              </a:extLst>
            </p:cNvPr>
            <p:cNvSpPr>
              <a:spLocks/>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43">
              <a:extLst>
                <a:ext uri="{FF2B5EF4-FFF2-40B4-BE49-F238E27FC236}">
                  <a16:creationId xmlns:a16="http://schemas.microsoft.com/office/drawing/2014/main" xmlns="" id="{8948F0EE-D9DC-4C8D-9ED8-6C00ADC1055A}"/>
                </a:ext>
              </a:extLst>
            </p:cNvPr>
            <p:cNvSpPr>
              <a:spLocks/>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44">
              <a:extLst>
                <a:ext uri="{FF2B5EF4-FFF2-40B4-BE49-F238E27FC236}">
                  <a16:creationId xmlns:a16="http://schemas.microsoft.com/office/drawing/2014/main" xmlns="" id="{A05C7771-FDBD-43FB-AB18-A6EEC2043CCD}"/>
                </a:ext>
              </a:extLst>
            </p:cNvPr>
            <p:cNvSpPr>
              <a:spLocks/>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45">
              <a:extLst>
                <a:ext uri="{FF2B5EF4-FFF2-40B4-BE49-F238E27FC236}">
                  <a16:creationId xmlns:a16="http://schemas.microsoft.com/office/drawing/2014/main" xmlns="" id="{496F76C8-E175-4C5B-AD50-DCD5ECDF7A1E}"/>
                </a:ext>
              </a:extLst>
            </p:cNvPr>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46">
              <a:extLst>
                <a:ext uri="{FF2B5EF4-FFF2-40B4-BE49-F238E27FC236}">
                  <a16:creationId xmlns:a16="http://schemas.microsoft.com/office/drawing/2014/main" xmlns="" id="{C864F9C1-C3CF-4B25-8A24-CFC984236990}"/>
                </a:ext>
              </a:extLst>
            </p:cNvPr>
            <p:cNvSpPr>
              <a:spLocks/>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47">
              <a:extLst>
                <a:ext uri="{FF2B5EF4-FFF2-40B4-BE49-F238E27FC236}">
                  <a16:creationId xmlns:a16="http://schemas.microsoft.com/office/drawing/2014/main" xmlns="" id="{7D057D60-4E4E-4C80-851E-36CFACF69269}"/>
                </a:ext>
              </a:extLst>
            </p:cNvPr>
            <p:cNvSpPr>
              <a:spLocks/>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8">
              <a:extLst>
                <a:ext uri="{FF2B5EF4-FFF2-40B4-BE49-F238E27FC236}">
                  <a16:creationId xmlns:a16="http://schemas.microsoft.com/office/drawing/2014/main" xmlns="" id="{F9CE7757-27EB-41F2-A14E-24D1D1AF63D1}"/>
                </a:ext>
              </a:extLst>
            </p:cNvPr>
            <p:cNvSpPr>
              <a:spLocks/>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9">
              <a:extLst>
                <a:ext uri="{FF2B5EF4-FFF2-40B4-BE49-F238E27FC236}">
                  <a16:creationId xmlns:a16="http://schemas.microsoft.com/office/drawing/2014/main" xmlns="" id="{AB738092-0900-4D95-83FD-921DC4E08D2F}"/>
                </a:ext>
              </a:extLst>
            </p:cNvPr>
            <p:cNvSpPr>
              <a:spLocks/>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50">
              <a:extLst>
                <a:ext uri="{FF2B5EF4-FFF2-40B4-BE49-F238E27FC236}">
                  <a16:creationId xmlns:a16="http://schemas.microsoft.com/office/drawing/2014/main" xmlns="" id="{69E05406-F8B4-465C-AF39-49BD9B765EB6}"/>
                </a:ext>
              </a:extLst>
            </p:cNvPr>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51">
              <a:extLst>
                <a:ext uri="{FF2B5EF4-FFF2-40B4-BE49-F238E27FC236}">
                  <a16:creationId xmlns:a16="http://schemas.microsoft.com/office/drawing/2014/main" xmlns="" id="{CF5D7AC6-46F6-4FC1-8A19-C13DA8CC3D78}"/>
                </a:ext>
              </a:extLst>
            </p:cNvPr>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52">
              <a:extLst>
                <a:ext uri="{FF2B5EF4-FFF2-40B4-BE49-F238E27FC236}">
                  <a16:creationId xmlns:a16="http://schemas.microsoft.com/office/drawing/2014/main" xmlns="" id="{A62C4A24-0109-4799-A0C7-A768D6415641}"/>
                </a:ext>
              </a:extLst>
            </p:cNvPr>
            <p:cNvSpPr>
              <a:spLocks/>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53">
              <a:extLst>
                <a:ext uri="{FF2B5EF4-FFF2-40B4-BE49-F238E27FC236}">
                  <a16:creationId xmlns:a16="http://schemas.microsoft.com/office/drawing/2014/main" xmlns="" id="{951ED3D8-581B-42FE-A804-EF3B4785BE13}"/>
                </a:ext>
              </a:extLst>
            </p:cNvPr>
            <p:cNvSpPr>
              <a:spLocks/>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54">
              <a:extLst>
                <a:ext uri="{FF2B5EF4-FFF2-40B4-BE49-F238E27FC236}">
                  <a16:creationId xmlns:a16="http://schemas.microsoft.com/office/drawing/2014/main" xmlns="" id="{97FA08EA-4AE5-4534-BA80-D08E497C8141}"/>
                </a:ext>
              </a:extLst>
            </p:cNvPr>
            <p:cNvSpPr>
              <a:spLocks/>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55">
              <a:extLst>
                <a:ext uri="{FF2B5EF4-FFF2-40B4-BE49-F238E27FC236}">
                  <a16:creationId xmlns:a16="http://schemas.microsoft.com/office/drawing/2014/main" xmlns="" id="{2D961C79-066A-4CA7-88D5-413885F7ADE2}"/>
                </a:ext>
              </a:extLst>
            </p:cNvPr>
            <p:cNvSpPr>
              <a:spLocks/>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56">
              <a:extLst>
                <a:ext uri="{FF2B5EF4-FFF2-40B4-BE49-F238E27FC236}">
                  <a16:creationId xmlns:a16="http://schemas.microsoft.com/office/drawing/2014/main" xmlns="" id="{FDD57662-861F-4FFE-8594-8590E5B3B700}"/>
                </a:ext>
              </a:extLst>
            </p:cNvPr>
            <p:cNvSpPr>
              <a:spLocks/>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57">
              <a:extLst>
                <a:ext uri="{FF2B5EF4-FFF2-40B4-BE49-F238E27FC236}">
                  <a16:creationId xmlns:a16="http://schemas.microsoft.com/office/drawing/2014/main" xmlns="" id="{30C3DA01-D472-465A-A1A1-C1993CB15A5A}"/>
                </a:ext>
              </a:extLst>
            </p:cNvPr>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58">
              <a:extLst>
                <a:ext uri="{FF2B5EF4-FFF2-40B4-BE49-F238E27FC236}">
                  <a16:creationId xmlns:a16="http://schemas.microsoft.com/office/drawing/2014/main" xmlns="" id="{71CBB9D0-BC97-4AA6-95E5-C045EF5334DB}"/>
                </a:ext>
              </a:extLst>
            </p:cNvPr>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59">
              <a:extLst>
                <a:ext uri="{FF2B5EF4-FFF2-40B4-BE49-F238E27FC236}">
                  <a16:creationId xmlns:a16="http://schemas.microsoft.com/office/drawing/2014/main" xmlns="" id="{DDB3FC1E-7769-489D-B88E-AFBF5733AA7C}"/>
                </a:ext>
              </a:extLst>
            </p:cNvPr>
            <p:cNvSpPr>
              <a:spLocks/>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60">
              <a:extLst>
                <a:ext uri="{FF2B5EF4-FFF2-40B4-BE49-F238E27FC236}">
                  <a16:creationId xmlns:a16="http://schemas.microsoft.com/office/drawing/2014/main" xmlns="" id="{4D3F0C89-D608-47E0-850C-5A7DF2AF867E}"/>
                </a:ext>
              </a:extLst>
            </p:cNvPr>
            <p:cNvSpPr>
              <a:spLocks/>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61">
              <a:extLst>
                <a:ext uri="{FF2B5EF4-FFF2-40B4-BE49-F238E27FC236}">
                  <a16:creationId xmlns:a16="http://schemas.microsoft.com/office/drawing/2014/main" xmlns="" id="{756F544C-295A-493E-9FD0-5AC283E72366}"/>
                </a:ext>
              </a:extLst>
            </p:cNvPr>
            <p:cNvSpPr>
              <a:spLocks/>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62">
              <a:extLst>
                <a:ext uri="{FF2B5EF4-FFF2-40B4-BE49-F238E27FC236}">
                  <a16:creationId xmlns:a16="http://schemas.microsoft.com/office/drawing/2014/main" xmlns="" id="{D180852A-2E8F-4EA4-9A18-E99FD5A8C428}"/>
                </a:ext>
              </a:extLst>
            </p:cNvPr>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63">
              <a:extLst>
                <a:ext uri="{FF2B5EF4-FFF2-40B4-BE49-F238E27FC236}">
                  <a16:creationId xmlns:a16="http://schemas.microsoft.com/office/drawing/2014/main" xmlns="" id="{1F3BE8F9-B1EA-4C65-8AAC-C6EDCC523EE0}"/>
                </a:ext>
              </a:extLst>
            </p:cNvPr>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511652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2" name="任意多边形: 形状 71">
            <a:extLst>
              <a:ext uri="{FF2B5EF4-FFF2-40B4-BE49-F238E27FC236}">
                <a16:creationId xmlns:a16="http://schemas.microsoft.com/office/drawing/2014/main" xmlns="" id="{14C5E2D4-C896-4758-995B-2BA6E02EEA30}"/>
              </a:ext>
            </a:extLst>
          </p:cNvPr>
          <p:cNvSpPr/>
          <p:nvPr userDrawn="1"/>
        </p:nvSpPr>
        <p:spPr>
          <a:xfrm flipH="1">
            <a:off x="0" y="6594331"/>
            <a:ext cx="10719266" cy="512843"/>
          </a:xfrm>
          <a:custGeom>
            <a:avLst/>
            <a:gdLst>
              <a:gd name="connsiteX0" fmla="*/ 10719266 w 10719266"/>
              <a:gd name="connsiteY0" fmla="*/ 0 h 512843"/>
              <a:gd name="connsiteX1" fmla="*/ 0 w 10719266"/>
              <a:gd name="connsiteY1" fmla="*/ 428770 h 512843"/>
              <a:gd name="connsiteX2" fmla="*/ 10719266 w 10719266"/>
              <a:gd name="connsiteY2" fmla="*/ 512843 h 512843"/>
            </a:gdLst>
            <a:ahLst/>
            <a:cxnLst>
              <a:cxn ang="0">
                <a:pos x="connsiteX0" y="connsiteY0"/>
              </a:cxn>
              <a:cxn ang="0">
                <a:pos x="connsiteX1" y="connsiteY1"/>
              </a:cxn>
              <a:cxn ang="0">
                <a:pos x="connsiteX2" y="connsiteY2"/>
              </a:cxn>
            </a:cxnLst>
            <a:rect l="l" t="t" r="r" b="b"/>
            <a:pathLst>
              <a:path w="10719266" h="512843">
                <a:moveTo>
                  <a:pt x="10719266" y="0"/>
                </a:moveTo>
                <a:lnTo>
                  <a:pt x="0" y="428770"/>
                </a:lnTo>
                <a:lnTo>
                  <a:pt x="10719266" y="512843"/>
                </a:lnTo>
                <a:close/>
              </a:path>
            </a:pathLst>
          </a:custGeom>
          <a:solidFill>
            <a:srgbClr val="9B0D14">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3" name="任意多边形: 形状 72">
            <a:extLst>
              <a:ext uri="{FF2B5EF4-FFF2-40B4-BE49-F238E27FC236}">
                <a16:creationId xmlns:a16="http://schemas.microsoft.com/office/drawing/2014/main" xmlns="" id="{4D50D68E-F87D-4CF0-ADC7-7B4264D1CD81}"/>
              </a:ext>
            </a:extLst>
          </p:cNvPr>
          <p:cNvSpPr/>
          <p:nvPr userDrawn="1"/>
        </p:nvSpPr>
        <p:spPr>
          <a:xfrm>
            <a:off x="-42744" y="6502400"/>
            <a:ext cx="12539544" cy="622300"/>
          </a:xfrm>
          <a:custGeom>
            <a:avLst/>
            <a:gdLst>
              <a:gd name="connsiteX0" fmla="*/ 12539544 w 12539544"/>
              <a:gd name="connsiteY0" fmla="*/ 0 h 622300"/>
              <a:gd name="connsiteX1" fmla="*/ 12466070 w 12539544"/>
              <a:gd name="connsiteY1" fmla="*/ 622300 h 622300"/>
              <a:gd name="connsiteX2" fmla="*/ 0 w 12539544"/>
              <a:gd name="connsiteY2" fmla="*/ 537800 h 622300"/>
              <a:gd name="connsiteX3" fmla="*/ 0 w 12539544"/>
              <a:gd name="connsiteY3" fmla="*/ 433492 h 622300"/>
            </a:gdLst>
            <a:ahLst/>
            <a:cxnLst>
              <a:cxn ang="0">
                <a:pos x="connsiteX0" y="connsiteY0"/>
              </a:cxn>
              <a:cxn ang="0">
                <a:pos x="connsiteX1" y="connsiteY1"/>
              </a:cxn>
              <a:cxn ang="0">
                <a:pos x="connsiteX2" y="connsiteY2"/>
              </a:cxn>
              <a:cxn ang="0">
                <a:pos x="connsiteX3" y="connsiteY3"/>
              </a:cxn>
            </a:cxnLst>
            <a:rect l="l" t="t" r="r" b="b"/>
            <a:pathLst>
              <a:path w="12539544" h="622300">
                <a:moveTo>
                  <a:pt x="12539544" y="0"/>
                </a:moveTo>
                <a:lnTo>
                  <a:pt x="12466070" y="622300"/>
                </a:lnTo>
                <a:lnTo>
                  <a:pt x="0" y="537800"/>
                </a:lnTo>
                <a:lnTo>
                  <a:pt x="0" y="43349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Freeform 51">
            <a:extLst>
              <a:ext uri="{FF2B5EF4-FFF2-40B4-BE49-F238E27FC236}">
                <a16:creationId xmlns:a16="http://schemas.microsoft.com/office/drawing/2014/main" xmlns="" id="{5BDCA2B7-2F40-4CBD-9332-9583AA6A3F0B}"/>
              </a:ext>
            </a:extLst>
          </p:cNvPr>
          <p:cNvSpPr>
            <a:spLocks noEditPoints="1"/>
          </p:cNvSpPr>
          <p:nvPr userDrawn="1"/>
        </p:nvSpPr>
        <p:spPr bwMode="auto">
          <a:xfrm>
            <a:off x="10447494" y="747686"/>
            <a:ext cx="224860" cy="168368"/>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40" name="组合 39">
            <a:extLst>
              <a:ext uri="{FF2B5EF4-FFF2-40B4-BE49-F238E27FC236}">
                <a16:creationId xmlns:a16="http://schemas.microsoft.com/office/drawing/2014/main" xmlns="" id="{5C13A1F2-E32D-4CE9-8A59-A6844942CFB0}"/>
              </a:ext>
            </a:extLst>
          </p:cNvPr>
          <p:cNvGrpSpPr/>
          <p:nvPr userDrawn="1"/>
        </p:nvGrpSpPr>
        <p:grpSpPr>
          <a:xfrm>
            <a:off x="10906539" y="19111"/>
            <a:ext cx="1285461" cy="1306106"/>
            <a:chOff x="2571750" y="2347913"/>
            <a:chExt cx="2154238" cy="2184400"/>
          </a:xfrm>
          <a:solidFill>
            <a:srgbClr val="9C0C15"/>
          </a:solidFill>
        </p:grpSpPr>
        <p:sp>
          <p:nvSpPr>
            <p:cNvPr id="41" name="Freeform 31">
              <a:extLst>
                <a:ext uri="{FF2B5EF4-FFF2-40B4-BE49-F238E27FC236}">
                  <a16:creationId xmlns:a16="http://schemas.microsoft.com/office/drawing/2014/main" xmlns="" id="{3B149F22-506A-488C-9AFC-DEFE68B62906}"/>
                </a:ext>
              </a:extLst>
            </p:cNvPr>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2">
              <a:extLst>
                <a:ext uri="{FF2B5EF4-FFF2-40B4-BE49-F238E27FC236}">
                  <a16:creationId xmlns:a16="http://schemas.microsoft.com/office/drawing/2014/main" xmlns="" id="{55451982-94AF-4A0F-8BC2-D2B2CEB74CAB}"/>
                </a:ext>
              </a:extLst>
            </p:cNvPr>
            <p:cNvSpPr>
              <a:spLocks/>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3">
              <a:extLst>
                <a:ext uri="{FF2B5EF4-FFF2-40B4-BE49-F238E27FC236}">
                  <a16:creationId xmlns:a16="http://schemas.microsoft.com/office/drawing/2014/main" xmlns="" id="{1DCE8482-02B9-4841-AB57-EF426B6A98CE}"/>
                </a:ext>
              </a:extLst>
            </p:cNvPr>
            <p:cNvSpPr>
              <a:spLocks/>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4">
              <a:extLst>
                <a:ext uri="{FF2B5EF4-FFF2-40B4-BE49-F238E27FC236}">
                  <a16:creationId xmlns:a16="http://schemas.microsoft.com/office/drawing/2014/main" xmlns="" id="{CA242B51-1A9B-4C01-B31B-E8661DE2A4E6}"/>
                </a:ext>
              </a:extLst>
            </p:cNvPr>
            <p:cNvSpPr>
              <a:spLocks/>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5">
              <a:extLst>
                <a:ext uri="{FF2B5EF4-FFF2-40B4-BE49-F238E27FC236}">
                  <a16:creationId xmlns:a16="http://schemas.microsoft.com/office/drawing/2014/main" xmlns="" id="{97911E67-5788-4800-B0FF-06380530D926}"/>
                </a:ext>
              </a:extLst>
            </p:cNvPr>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6">
              <a:extLst>
                <a:ext uri="{FF2B5EF4-FFF2-40B4-BE49-F238E27FC236}">
                  <a16:creationId xmlns:a16="http://schemas.microsoft.com/office/drawing/2014/main" xmlns="" id="{688693C4-557C-4BDD-AD00-974ED4963197}"/>
                </a:ext>
              </a:extLst>
            </p:cNvPr>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7">
              <a:extLst>
                <a:ext uri="{FF2B5EF4-FFF2-40B4-BE49-F238E27FC236}">
                  <a16:creationId xmlns:a16="http://schemas.microsoft.com/office/drawing/2014/main" xmlns="" id="{D65E6524-A31E-4A9A-89C7-E6DE7837075B}"/>
                </a:ext>
              </a:extLst>
            </p:cNvPr>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8">
              <a:extLst>
                <a:ext uri="{FF2B5EF4-FFF2-40B4-BE49-F238E27FC236}">
                  <a16:creationId xmlns:a16="http://schemas.microsoft.com/office/drawing/2014/main" xmlns="" id="{D2D9C065-882D-469A-8734-1FF7DC36C55F}"/>
                </a:ext>
              </a:extLst>
            </p:cNvPr>
            <p:cNvSpPr>
              <a:spLocks/>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9">
              <a:extLst>
                <a:ext uri="{FF2B5EF4-FFF2-40B4-BE49-F238E27FC236}">
                  <a16:creationId xmlns:a16="http://schemas.microsoft.com/office/drawing/2014/main" xmlns="" id="{789F8EFA-0E88-4CED-920D-3AA098E226A0}"/>
                </a:ext>
              </a:extLst>
            </p:cNvPr>
            <p:cNvSpPr>
              <a:spLocks/>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0">
              <a:extLst>
                <a:ext uri="{FF2B5EF4-FFF2-40B4-BE49-F238E27FC236}">
                  <a16:creationId xmlns:a16="http://schemas.microsoft.com/office/drawing/2014/main" xmlns="" id="{C1D06CA3-F02A-46B1-BB8E-BD1FC65A4378}"/>
                </a:ext>
              </a:extLst>
            </p:cNvPr>
            <p:cNvSpPr>
              <a:spLocks/>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1">
              <a:extLst>
                <a:ext uri="{FF2B5EF4-FFF2-40B4-BE49-F238E27FC236}">
                  <a16:creationId xmlns:a16="http://schemas.microsoft.com/office/drawing/2014/main" xmlns="" id="{DCA31063-378A-43F0-8ED8-A681C0CB7C29}"/>
                </a:ext>
              </a:extLst>
            </p:cNvPr>
            <p:cNvSpPr>
              <a:spLocks/>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2">
              <a:extLst>
                <a:ext uri="{FF2B5EF4-FFF2-40B4-BE49-F238E27FC236}">
                  <a16:creationId xmlns:a16="http://schemas.microsoft.com/office/drawing/2014/main" xmlns="" id="{8ACF643C-9EE0-467A-8550-EBB8C849081A}"/>
                </a:ext>
              </a:extLst>
            </p:cNvPr>
            <p:cNvSpPr>
              <a:spLocks/>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3">
              <a:extLst>
                <a:ext uri="{FF2B5EF4-FFF2-40B4-BE49-F238E27FC236}">
                  <a16:creationId xmlns:a16="http://schemas.microsoft.com/office/drawing/2014/main" xmlns="" id="{8948F0EE-D9DC-4C8D-9ED8-6C00ADC1055A}"/>
                </a:ext>
              </a:extLst>
            </p:cNvPr>
            <p:cNvSpPr>
              <a:spLocks/>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4">
              <a:extLst>
                <a:ext uri="{FF2B5EF4-FFF2-40B4-BE49-F238E27FC236}">
                  <a16:creationId xmlns:a16="http://schemas.microsoft.com/office/drawing/2014/main" xmlns="" id="{A05C7771-FDBD-43FB-AB18-A6EEC2043CCD}"/>
                </a:ext>
              </a:extLst>
            </p:cNvPr>
            <p:cNvSpPr>
              <a:spLocks/>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5">
              <a:extLst>
                <a:ext uri="{FF2B5EF4-FFF2-40B4-BE49-F238E27FC236}">
                  <a16:creationId xmlns:a16="http://schemas.microsoft.com/office/drawing/2014/main" xmlns="" id="{496F76C8-E175-4C5B-AD50-DCD5ECDF7A1E}"/>
                </a:ext>
              </a:extLst>
            </p:cNvPr>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6">
              <a:extLst>
                <a:ext uri="{FF2B5EF4-FFF2-40B4-BE49-F238E27FC236}">
                  <a16:creationId xmlns:a16="http://schemas.microsoft.com/office/drawing/2014/main" xmlns="" id="{C864F9C1-C3CF-4B25-8A24-CFC984236990}"/>
                </a:ext>
              </a:extLst>
            </p:cNvPr>
            <p:cNvSpPr>
              <a:spLocks/>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7">
              <a:extLst>
                <a:ext uri="{FF2B5EF4-FFF2-40B4-BE49-F238E27FC236}">
                  <a16:creationId xmlns:a16="http://schemas.microsoft.com/office/drawing/2014/main" xmlns="" id="{7D057D60-4E4E-4C80-851E-36CFACF69269}"/>
                </a:ext>
              </a:extLst>
            </p:cNvPr>
            <p:cNvSpPr>
              <a:spLocks/>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48">
              <a:extLst>
                <a:ext uri="{FF2B5EF4-FFF2-40B4-BE49-F238E27FC236}">
                  <a16:creationId xmlns:a16="http://schemas.microsoft.com/office/drawing/2014/main" xmlns="" id="{F9CE7757-27EB-41F2-A14E-24D1D1AF63D1}"/>
                </a:ext>
              </a:extLst>
            </p:cNvPr>
            <p:cNvSpPr>
              <a:spLocks/>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49">
              <a:extLst>
                <a:ext uri="{FF2B5EF4-FFF2-40B4-BE49-F238E27FC236}">
                  <a16:creationId xmlns:a16="http://schemas.microsoft.com/office/drawing/2014/main" xmlns="" id="{AB738092-0900-4D95-83FD-921DC4E08D2F}"/>
                </a:ext>
              </a:extLst>
            </p:cNvPr>
            <p:cNvSpPr>
              <a:spLocks/>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0">
              <a:extLst>
                <a:ext uri="{FF2B5EF4-FFF2-40B4-BE49-F238E27FC236}">
                  <a16:creationId xmlns:a16="http://schemas.microsoft.com/office/drawing/2014/main" xmlns="" id="{69E05406-F8B4-465C-AF39-49BD9B765EB6}"/>
                </a:ext>
              </a:extLst>
            </p:cNvPr>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1">
              <a:extLst>
                <a:ext uri="{FF2B5EF4-FFF2-40B4-BE49-F238E27FC236}">
                  <a16:creationId xmlns:a16="http://schemas.microsoft.com/office/drawing/2014/main" xmlns="" id="{CF5D7AC6-46F6-4FC1-8A19-C13DA8CC3D78}"/>
                </a:ext>
              </a:extLst>
            </p:cNvPr>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2">
              <a:extLst>
                <a:ext uri="{FF2B5EF4-FFF2-40B4-BE49-F238E27FC236}">
                  <a16:creationId xmlns:a16="http://schemas.microsoft.com/office/drawing/2014/main" xmlns="" id="{A62C4A24-0109-4799-A0C7-A768D6415641}"/>
                </a:ext>
              </a:extLst>
            </p:cNvPr>
            <p:cNvSpPr>
              <a:spLocks/>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3">
              <a:extLst>
                <a:ext uri="{FF2B5EF4-FFF2-40B4-BE49-F238E27FC236}">
                  <a16:creationId xmlns:a16="http://schemas.microsoft.com/office/drawing/2014/main" xmlns="" id="{951ED3D8-581B-42FE-A804-EF3B4785BE13}"/>
                </a:ext>
              </a:extLst>
            </p:cNvPr>
            <p:cNvSpPr>
              <a:spLocks/>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4">
              <a:extLst>
                <a:ext uri="{FF2B5EF4-FFF2-40B4-BE49-F238E27FC236}">
                  <a16:creationId xmlns:a16="http://schemas.microsoft.com/office/drawing/2014/main" xmlns="" id="{97FA08EA-4AE5-4534-BA80-D08E497C8141}"/>
                </a:ext>
              </a:extLst>
            </p:cNvPr>
            <p:cNvSpPr>
              <a:spLocks/>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5">
              <a:extLst>
                <a:ext uri="{FF2B5EF4-FFF2-40B4-BE49-F238E27FC236}">
                  <a16:creationId xmlns:a16="http://schemas.microsoft.com/office/drawing/2014/main" xmlns="" id="{2D961C79-066A-4CA7-88D5-413885F7ADE2}"/>
                </a:ext>
              </a:extLst>
            </p:cNvPr>
            <p:cNvSpPr>
              <a:spLocks/>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56">
              <a:extLst>
                <a:ext uri="{FF2B5EF4-FFF2-40B4-BE49-F238E27FC236}">
                  <a16:creationId xmlns:a16="http://schemas.microsoft.com/office/drawing/2014/main" xmlns="" id="{FDD57662-861F-4FFE-8594-8590E5B3B700}"/>
                </a:ext>
              </a:extLst>
            </p:cNvPr>
            <p:cNvSpPr>
              <a:spLocks/>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57">
              <a:extLst>
                <a:ext uri="{FF2B5EF4-FFF2-40B4-BE49-F238E27FC236}">
                  <a16:creationId xmlns:a16="http://schemas.microsoft.com/office/drawing/2014/main" xmlns="" id="{30C3DA01-D472-465A-A1A1-C1993CB15A5A}"/>
                </a:ext>
              </a:extLst>
            </p:cNvPr>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58">
              <a:extLst>
                <a:ext uri="{FF2B5EF4-FFF2-40B4-BE49-F238E27FC236}">
                  <a16:creationId xmlns:a16="http://schemas.microsoft.com/office/drawing/2014/main" xmlns="" id="{71CBB9D0-BC97-4AA6-95E5-C045EF5334DB}"/>
                </a:ext>
              </a:extLst>
            </p:cNvPr>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59">
              <a:extLst>
                <a:ext uri="{FF2B5EF4-FFF2-40B4-BE49-F238E27FC236}">
                  <a16:creationId xmlns:a16="http://schemas.microsoft.com/office/drawing/2014/main" xmlns="" id="{DDB3FC1E-7769-489D-B88E-AFBF5733AA7C}"/>
                </a:ext>
              </a:extLst>
            </p:cNvPr>
            <p:cNvSpPr>
              <a:spLocks/>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60">
              <a:extLst>
                <a:ext uri="{FF2B5EF4-FFF2-40B4-BE49-F238E27FC236}">
                  <a16:creationId xmlns:a16="http://schemas.microsoft.com/office/drawing/2014/main" xmlns="" id="{4D3F0C89-D608-47E0-850C-5A7DF2AF867E}"/>
                </a:ext>
              </a:extLst>
            </p:cNvPr>
            <p:cNvSpPr>
              <a:spLocks/>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61">
              <a:extLst>
                <a:ext uri="{FF2B5EF4-FFF2-40B4-BE49-F238E27FC236}">
                  <a16:creationId xmlns:a16="http://schemas.microsoft.com/office/drawing/2014/main" xmlns="" id="{756F544C-295A-493E-9FD0-5AC283E72366}"/>
                </a:ext>
              </a:extLst>
            </p:cNvPr>
            <p:cNvSpPr>
              <a:spLocks/>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62">
              <a:extLst>
                <a:ext uri="{FF2B5EF4-FFF2-40B4-BE49-F238E27FC236}">
                  <a16:creationId xmlns:a16="http://schemas.microsoft.com/office/drawing/2014/main" xmlns="" id="{D180852A-2E8F-4EA4-9A18-E99FD5A8C428}"/>
                </a:ext>
              </a:extLst>
            </p:cNvPr>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63">
              <a:extLst>
                <a:ext uri="{FF2B5EF4-FFF2-40B4-BE49-F238E27FC236}">
                  <a16:creationId xmlns:a16="http://schemas.microsoft.com/office/drawing/2014/main" xmlns="" id="{1F3BE8F9-B1EA-4C65-8AAC-C6EDCC523EE0}"/>
                </a:ext>
              </a:extLst>
            </p:cNvPr>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56113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节标题">
    <p:spTree>
      <p:nvGrpSpPr>
        <p:cNvPr id="1" name=""/>
        <p:cNvGrpSpPr/>
        <p:nvPr/>
      </p:nvGrpSpPr>
      <p:grpSpPr>
        <a:xfrm>
          <a:off x="0" y="0"/>
          <a:ext cx="0" cy="0"/>
          <a:chOff x="0" y="0"/>
          <a:chExt cx="0" cy="0"/>
        </a:xfrm>
      </p:grpSpPr>
      <p:sp>
        <p:nvSpPr>
          <p:cNvPr id="72" name="任意多边形: 形状 71">
            <a:extLst>
              <a:ext uri="{FF2B5EF4-FFF2-40B4-BE49-F238E27FC236}">
                <a16:creationId xmlns:a16="http://schemas.microsoft.com/office/drawing/2014/main" xmlns="" id="{14C5E2D4-C896-4758-995B-2BA6E02EEA30}"/>
              </a:ext>
            </a:extLst>
          </p:cNvPr>
          <p:cNvSpPr/>
          <p:nvPr userDrawn="1"/>
        </p:nvSpPr>
        <p:spPr>
          <a:xfrm flipH="1">
            <a:off x="0" y="6594331"/>
            <a:ext cx="10719266" cy="512843"/>
          </a:xfrm>
          <a:custGeom>
            <a:avLst/>
            <a:gdLst>
              <a:gd name="connsiteX0" fmla="*/ 10719266 w 10719266"/>
              <a:gd name="connsiteY0" fmla="*/ 0 h 512843"/>
              <a:gd name="connsiteX1" fmla="*/ 0 w 10719266"/>
              <a:gd name="connsiteY1" fmla="*/ 428770 h 512843"/>
              <a:gd name="connsiteX2" fmla="*/ 10719266 w 10719266"/>
              <a:gd name="connsiteY2" fmla="*/ 512843 h 512843"/>
            </a:gdLst>
            <a:ahLst/>
            <a:cxnLst>
              <a:cxn ang="0">
                <a:pos x="connsiteX0" y="connsiteY0"/>
              </a:cxn>
              <a:cxn ang="0">
                <a:pos x="connsiteX1" y="connsiteY1"/>
              </a:cxn>
              <a:cxn ang="0">
                <a:pos x="connsiteX2" y="connsiteY2"/>
              </a:cxn>
            </a:cxnLst>
            <a:rect l="l" t="t" r="r" b="b"/>
            <a:pathLst>
              <a:path w="10719266" h="512843">
                <a:moveTo>
                  <a:pt x="10719266" y="0"/>
                </a:moveTo>
                <a:lnTo>
                  <a:pt x="0" y="428770"/>
                </a:lnTo>
                <a:lnTo>
                  <a:pt x="10719266" y="512843"/>
                </a:lnTo>
                <a:close/>
              </a:path>
            </a:pathLst>
          </a:custGeom>
          <a:solidFill>
            <a:srgbClr val="9B0D14">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3" name="任意多边形: 形状 72">
            <a:extLst>
              <a:ext uri="{FF2B5EF4-FFF2-40B4-BE49-F238E27FC236}">
                <a16:creationId xmlns:a16="http://schemas.microsoft.com/office/drawing/2014/main" xmlns="" id="{4D50D68E-F87D-4CF0-ADC7-7B4264D1CD81}"/>
              </a:ext>
            </a:extLst>
          </p:cNvPr>
          <p:cNvSpPr/>
          <p:nvPr userDrawn="1"/>
        </p:nvSpPr>
        <p:spPr>
          <a:xfrm>
            <a:off x="-42744" y="6502400"/>
            <a:ext cx="12539544" cy="622300"/>
          </a:xfrm>
          <a:custGeom>
            <a:avLst/>
            <a:gdLst>
              <a:gd name="connsiteX0" fmla="*/ 12539544 w 12539544"/>
              <a:gd name="connsiteY0" fmla="*/ 0 h 622300"/>
              <a:gd name="connsiteX1" fmla="*/ 12466070 w 12539544"/>
              <a:gd name="connsiteY1" fmla="*/ 622300 h 622300"/>
              <a:gd name="connsiteX2" fmla="*/ 0 w 12539544"/>
              <a:gd name="connsiteY2" fmla="*/ 537800 h 622300"/>
              <a:gd name="connsiteX3" fmla="*/ 0 w 12539544"/>
              <a:gd name="connsiteY3" fmla="*/ 433492 h 622300"/>
            </a:gdLst>
            <a:ahLst/>
            <a:cxnLst>
              <a:cxn ang="0">
                <a:pos x="connsiteX0" y="connsiteY0"/>
              </a:cxn>
              <a:cxn ang="0">
                <a:pos x="connsiteX1" y="connsiteY1"/>
              </a:cxn>
              <a:cxn ang="0">
                <a:pos x="connsiteX2" y="connsiteY2"/>
              </a:cxn>
              <a:cxn ang="0">
                <a:pos x="connsiteX3" y="connsiteY3"/>
              </a:cxn>
            </a:cxnLst>
            <a:rect l="l" t="t" r="r" b="b"/>
            <a:pathLst>
              <a:path w="12539544" h="622300">
                <a:moveTo>
                  <a:pt x="12539544" y="0"/>
                </a:moveTo>
                <a:lnTo>
                  <a:pt x="12466070" y="622300"/>
                </a:lnTo>
                <a:lnTo>
                  <a:pt x="0" y="537800"/>
                </a:lnTo>
                <a:lnTo>
                  <a:pt x="0" y="43349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4" name="矩形 63">
            <a:extLst>
              <a:ext uri="{FF2B5EF4-FFF2-40B4-BE49-F238E27FC236}">
                <a16:creationId xmlns:a16="http://schemas.microsoft.com/office/drawing/2014/main" xmlns="" id="{56ACFEBB-F801-4F85-AB7B-884464C54E41}"/>
              </a:ext>
            </a:extLst>
          </p:cNvPr>
          <p:cNvSpPr/>
          <p:nvPr userDrawn="1"/>
        </p:nvSpPr>
        <p:spPr>
          <a:xfrm>
            <a:off x="482600" y="1638109"/>
            <a:ext cx="7366000" cy="388917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7F7F7F"/>
              </a:solidFill>
              <a:effectLst/>
              <a:uLnTx/>
              <a:uFillTx/>
              <a:latin typeface="等线" panose="020F0502020204030204"/>
              <a:ea typeface="等线" panose="02010600030101010101" pitchFamily="2" charset="-122"/>
              <a:cs typeface="+mn-cs"/>
            </a:endParaRPr>
          </a:p>
        </p:txBody>
      </p:sp>
      <p:sp>
        <p:nvSpPr>
          <p:cNvPr id="71" name="图片占位符 70">
            <a:extLst>
              <a:ext uri="{FF2B5EF4-FFF2-40B4-BE49-F238E27FC236}">
                <a16:creationId xmlns:a16="http://schemas.microsoft.com/office/drawing/2014/main" xmlns="" id="{1ECC2C76-190F-4A87-973F-505F1BFE88AC}"/>
              </a:ext>
            </a:extLst>
          </p:cNvPr>
          <p:cNvSpPr>
            <a:spLocks noGrp="1"/>
          </p:cNvSpPr>
          <p:nvPr>
            <p:ph type="pic" sz="quarter" idx="10"/>
          </p:nvPr>
        </p:nvSpPr>
        <p:spPr>
          <a:xfrm>
            <a:off x="7848600" y="1637847"/>
            <a:ext cx="3733800" cy="3889170"/>
          </a:xfrm>
          <a:custGeom>
            <a:avLst/>
            <a:gdLst>
              <a:gd name="connsiteX0" fmla="*/ 0 w 3733800"/>
              <a:gd name="connsiteY0" fmla="*/ 0 h 3889170"/>
              <a:gd name="connsiteX1" fmla="*/ 3733800 w 3733800"/>
              <a:gd name="connsiteY1" fmla="*/ 0 h 3889170"/>
              <a:gd name="connsiteX2" fmla="*/ 3733800 w 3733800"/>
              <a:gd name="connsiteY2" fmla="*/ 3889170 h 3889170"/>
              <a:gd name="connsiteX3" fmla="*/ 0 w 3733800"/>
              <a:gd name="connsiteY3" fmla="*/ 3889170 h 3889170"/>
            </a:gdLst>
            <a:ahLst/>
            <a:cxnLst>
              <a:cxn ang="0">
                <a:pos x="connsiteX0" y="connsiteY0"/>
              </a:cxn>
              <a:cxn ang="0">
                <a:pos x="connsiteX1" y="connsiteY1"/>
              </a:cxn>
              <a:cxn ang="0">
                <a:pos x="connsiteX2" y="connsiteY2"/>
              </a:cxn>
              <a:cxn ang="0">
                <a:pos x="connsiteX3" y="connsiteY3"/>
              </a:cxn>
            </a:cxnLst>
            <a:rect l="l" t="t" r="r" b="b"/>
            <a:pathLst>
              <a:path w="3733800" h="3889170">
                <a:moveTo>
                  <a:pt x="0" y="0"/>
                </a:moveTo>
                <a:lnTo>
                  <a:pt x="3733800" y="0"/>
                </a:lnTo>
                <a:lnTo>
                  <a:pt x="3733800" y="3889170"/>
                </a:lnTo>
                <a:lnTo>
                  <a:pt x="0" y="3889170"/>
                </a:lnTo>
                <a:close/>
              </a:path>
            </a:pathLst>
          </a:custGeom>
        </p:spPr>
        <p:txBody>
          <a:bodyPr wrap="square">
            <a:noAutofit/>
          </a:bodyPr>
          <a:lstStyle/>
          <a:p>
            <a:endParaRPr lang="zh-CN" altLang="en-US"/>
          </a:p>
        </p:txBody>
      </p:sp>
      <p:grpSp>
        <p:nvGrpSpPr>
          <p:cNvPr id="66" name="组合 65">
            <a:extLst>
              <a:ext uri="{FF2B5EF4-FFF2-40B4-BE49-F238E27FC236}">
                <a16:creationId xmlns:a16="http://schemas.microsoft.com/office/drawing/2014/main" xmlns="" id="{5C13A1F2-E32D-4CE9-8A59-A6844942CFB0}"/>
              </a:ext>
            </a:extLst>
          </p:cNvPr>
          <p:cNvGrpSpPr/>
          <p:nvPr userDrawn="1"/>
        </p:nvGrpSpPr>
        <p:grpSpPr>
          <a:xfrm>
            <a:off x="10906539" y="19111"/>
            <a:ext cx="1285461" cy="1306106"/>
            <a:chOff x="2571750" y="2347913"/>
            <a:chExt cx="2154238" cy="2184400"/>
          </a:xfrm>
          <a:solidFill>
            <a:srgbClr val="9C0C15"/>
          </a:solidFill>
        </p:grpSpPr>
        <p:sp>
          <p:nvSpPr>
            <p:cNvPr id="67" name="Freeform 31">
              <a:extLst>
                <a:ext uri="{FF2B5EF4-FFF2-40B4-BE49-F238E27FC236}">
                  <a16:creationId xmlns:a16="http://schemas.microsoft.com/office/drawing/2014/main" xmlns="" id="{3B149F22-506A-488C-9AFC-DEFE68B62906}"/>
                </a:ext>
              </a:extLst>
            </p:cNvPr>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32">
              <a:extLst>
                <a:ext uri="{FF2B5EF4-FFF2-40B4-BE49-F238E27FC236}">
                  <a16:creationId xmlns:a16="http://schemas.microsoft.com/office/drawing/2014/main" xmlns="" id="{55451982-94AF-4A0F-8BC2-D2B2CEB74CAB}"/>
                </a:ext>
              </a:extLst>
            </p:cNvPr>
            <p:cNvSpPr>
              <a:spLocks/>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3">
              <a:extLst>
                <a:ext uri="{FF2B5EF4-FFF2-40B4-BE49-F238E27FC236}">
                  <a16:creationId xmlns:a16="http://schemas.microsoft.com/office/drawing/2014/main" xmlns="" id="{1DCE8482-02B9-4841-AB57-EF426B6A98CE}"/>
                </a:ext>
              </a:extLst>
            </p:cNvPr>
            <p:cNvSpPr>
              <a:spLocks/>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34">
              <a:extLst>
                <a:ext uri="{FF2B5EF4-FFF2-40B4-BE49-F238E27FC236}">
                  <a16:creationId xmlns:a16="http://schemas.microsoft.com/office/drawing/2014/main" xmlns="" id="{CA242B51-1A9B-4C01-B31B-E8661DE2A4E6}"/>
                </a:ext>
              </a:extLst>
            </p:cNvPr>
            <p:cNvSpPr>
              <a:spLocks/>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35">
              <a:extLst>
                <a:ext uri="{FF2B5EF4-FFF2-40B4-BE49-F238E27FC236}">
                  <a16:creationId xmlns:a16="http://schemas.microsoft.com/office/drawing/2014/main" xmlns="" id="{97911E67-5788-4800-B0FF-06380530D926}"/>
                </a:ext>
              </a:extLst>
            </p:cNvPr>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36">
              <a:extLst>
                <a:ext uri="{FF2B5EF4-FFF2-40B4-BE49-F238E27FC236}">
                  <a16:creationId xmlns:a16="http://schemas.microsoft.com/office/drawing/2014/main" xmlns="" id="{688693C4-557C-4BDD-AD00-974ED4963197}"/>
                </a:ext>
              </a:extLst>
            </p:cNvPr>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37">
              <a:extLst>
                <a:ext uri="{FF2B5EF4-FFF2-40B4-BE49-F238E27FC236}">
                  <a16:creationId xmlns:a16="http://schemas.microsoft.com/office/drawing/2014/main" xmlns="" id="{D65E6524-A31E-4A9A-89C7-E6DE7837075B}"/>
                </a:ext>
              </a:extLst>
            </p:cNvPr>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38">
              <a:extLst>
                <a:ext uri="{FF2B5EF4-FFF2-40B4-BE49-F238E27FC236}">
                  <a16:creationId xmlns:a16="http://schemas.microsoft.com/office/drawing/2014/main" xmlns="" id="{D2D9C065-882D-469A-8734-1FF7DC36C55F}"/>
                </a:ext>
              </a:extLst>
            </p:cNvPr>
            <p:cNvSpPr>
              <a:spLocks/>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39">
              <a:extLst>
                <a:ext uri="{FF2B5EF4-FFF2-40B4-BE49-F238E27FC236}">
                  <a16:creationId xmlns:a16="http://schemas.microsoft.com/office/drawing/2014/main" xmlns="" id="{789F8EFA-0E88-4CED-920D-3AA098E226A0}"/>
                </a:ext>
              </a:extLst>
            </p:cNvPr>
            <p:cNvSpPr>
              <a:spLocks/>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0">
              <a:extLst>
                <a:ext uri="{FF2B5EF4-FFF2-40B4-BE49-F238E27FC236}">
                  <a16:creationId xmlns:a16="http://schemas.microsoft.com/office/drawing/2014/main" xmlns="" id="{C1D06CA3-F02A-46B1-BB8E-BD1FC65A4378}"/>
                </a:ext>
              </a:extLst>
            </p:cNvPr>
            <p:cNvSpPr>
              <a:spLocks/>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1">
              <a:extLst>
                <a:ext uri="{FF2B5EF4-FFF2-40B4-BE49-F238E27FC236}">
                  <a16:creationId xmlns:a16="http://schemas.microsoft.com/office/drawing/2014/main" xmlns="" id="{DCA31063-378A-43F0-8ED8-A681C0CB7C29}"/>
                </a:ext>
              </a:extLst>
            </p:cNvPr>
            <p:cNvSpPr>
              <a:spLocks/>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2">
              <a:extLst>
                <a:ext uri="{FF2B5EF4-FFF2-40B4-BE49-F238E27FC236}">
                  <a16:creationId xmlns:a16="http://schemas.microsoft.com/office/drawing/2014/main" xmlns="" id="{8ACF643C-9EE0-467A-8550-EBB8C849081A}"/>
                </a:ext>
              </a:extLst>
            </p:cNvPr>
            <p:cNvSpPr>
              <a:spLocks/>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3">
              <a:extLst>
                <a:ext uri="{FF2B5EF4-FFF2-40B4-BE49-F238E27FC236}">
                  <a16:creationId xmlns:a16="http://schemas.microsoft.com/office/drawing/2014/main" xmlns="" id="{8948F0EE-D9DC-4C8D-9ED8-6C00ADC1055A}"/>
                </a:ext>
              </a:extLst>
            </p:cNvPr>
            <p:cNvSpPr>
              <a:spLocks/>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4">
              <a:extLst>
                <a:ext uri="{FF2B5EF4-FFF2-40B4-BE49-F238E27FC236}">
                  <a16:creationId xmlns:a16="http://schemas.microsoft.com/office/drawing/2014/main" xmlns="" id="{A05C7771-FDBD-43FB-AB18-A6EEC2043CCD}"/>
                </a:ext>
              </a:extLst>
            </p:cNvPr>
            <p:cNvSpPr>
              <a:spLocks/>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5">
              <a:extLst>
                <a:ext uri="{FF2B5EF4-FFF2-40B4-BE49-F238E27FC236}">
                  <a16:creationId xmlns:a16="http://schemas.microsoft.com/office/drawing/2014/main" xmlns="" id="{496F76C8-E175-4C5B-AD50-DCD5ECDF7A1E}"/>
                </a:ext>
              </a:extLst>
            </p:cNvPr>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6">
              <a:extLst>
                <a:ext uri="{FF2B5EF4-FFF2-40B4-BE49-F238E27FC236}">
                  <a16:creationId xmlns:a16="http://schemas.microsoft.com/office/drawing/2014/main" xmlns="" id="{C864F9C1-C3CF-4B25-8A24-CFC984236990}"/>
                </a:ext>
              </a:extLst>
            </p:cNvPr>
            <p:cNvSpPr>
              <a:spLocks/>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7">
              <a:extLst>
                <a:ext uri="{FF2B5EF4-FFF2-40B4-BE49-F238E27FC236}">
                  <a16:creationId xmlns:a16="http://schemas.microsoft.com/office/drawing/2014/main" xmlns="" id="{7D057D60-4E4E-4C80-851E-36CFACF69269}"/>
                </a:ext>
              </a:extLst>
            </p:cNvPr>
            <p:cNvSpPr>
              <a:spLocks/>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8">
              <a:extLst>
                <a:ext uri="{FF2B5EF4-FFF2-40B4-BE49-F238E27FC236}">
                  <a16:creationId xmlns:a16="http://schemas.microsoft.com/office/drawing/2014/main" xmlns="" id="{F9CE7757-27EB-41F2-A14E-24D1D1AF63D1}"/>
                </a:ext>
              </a:extLst>
            </p:cNvPr>
            <p:cNvSpPr>
              <a:spLocks/>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9">
              <a:extLst>
                <a:ext uri="{FF2B5EF4-FFF2-40B4-BE49-F238E27FC236}">
                  <a16:creationId xmlns:a16="http://schemas.microsoft.com/office/drawing/2014/main" xmlns="" id="{AB738092-0900-4D95-83FD-921DC4E08D2F}"/>
                </a:ext>
              </a:extLst>
            </p:cNvPr>
            <p:cNvSpPr>
              <a:spLocks/>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50">
              <a:extLst>
                <a:ext uri="{FF2B5EF4-FFF2-40B4-BE49-F238E27FC236}">
                  <a16:creationId xmlns:a16="http://schemas.microsoft.com/office/drawing/2014/main" xmlns="" id="{69E05406-F8B4-465C-AF39-49BD9B765EB6}"/>
                </a:ext>
              </a:extLst>
            </p:cNvPr>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51">
              <a:extLst>
                <a:ext uri="{FF2B5EF4-FFF2-40B4-BE49-F238E27FC236}">
                  <a16:creationId xmlns:a16="http://schemas.microsoft.com/office/drawing/2014/main" xmlns="" id="{CF5D7AC6-46F6-4FC1-8A19-C13DA8CC3D78}"/>
                </a:ext>
              </a:extLst>
            </p:cNvPr>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52">
              <a:extLst>
                <a:ext uri="{FF2B5EF4-FFF2-40B4-BE49-F238E27FC236}">
                  <a16:creationId xmlns:a16="http://schemas.microsoft.com/office/drawing/2014/main" xmlns="" id="{A62C4A24-0109-4799-A0C7-A768D6415641}"/>
                </a:ext>
              </a:extLst>
            </p:cNvPr>
            <p:cNvSpPr>
              <a:spLocks/>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53">
              <a:extLst>
                <a:ext uri="{FF2B5EF4-FFF2-40B4-BE49-F238E27FC236}">
                  <a16:creationId xmlns:a16="http://schemas.microsoft.com/office/drawing/2014/main" xmlns="" id="{951ED3D8-581B-42FE-A804-EF3B4785BE13}"/>
                </a:ext>
              </a:extLst>
            </p:cNvPr>
            <p:cNvSpPr>
              <a:spLocks/>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54">
              <a:extLst>
                <a:ext uri="{FF2B5EF4-FFF2-40B4-BE49-F238E27FC236}">
                  <a16:creationId xmlns:a16="http://schemas.microsoft.com/office/drawing/2014/main" xmlns="" id="{97FA08EA-4AE5-4534-BA80-D08E497C8141}"/>
                </a:ext>
              </a:extLst>
            </p:cNvPr>
            <p:cNvSpPr>
              <a:spLocks/>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55">
              <a:extLst>
                <a:ext uri="{FF2B5EF4-FFF2-40B4-BE49-F238E27FC236}">
                  <a16:creationId xmlns:a16="http://schemas.microsoft.com/office/drawing/2014/main" xmlns="" id="{2D961C79-066A-4CA7-88D5-413885F7ADE2}"/>
                </a:ext>
              </a:extLst>
            </p:cNvPr>
            <p:cNvSpPr>
              <a:spLocks/>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56">
              <a:extLst>
                <a:ext uri="{FF2B5EF4-FFF2-40B4-BE49-F238E27FC236}">
                  <a16:creationId xmlns:a16="http://schemas.microsoft.com/office/drawing/2014/main" xmlns="" id="{FDD57662-861F-4FFE-8594-8590E5B3B700}"/>
                </a:ext>
              </a:extLst>
            </p:cNvPr>
            <p:cNvSpPr>
              <a:spLocks/>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57">
              <a:extLst>
                <a:ext uri="{FF2B5EF4-FFF2-40B4-BE49-F238E27FC236}">
                  <a16:creationId xmlns:a16="http://schemas.microsoft.com/office/drawing/2014/main" xmlns="" id="{30C3DA01-D472-465A-A1A1-C1993CB15A5A}"/>
                </a:ext>
              </a:extLst>
            </p:cNvPr>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58">
              <a:extLst>
                <a:ext uri="{FF2B5EF4-FFF2-40B4-BE49-F238E27FC236}">
                  <a16:creationId xmlns:a16="http://schemas.microsoft.com/office/drawing/2014/main" xmlns="" id="{71CBB9D0-BC97-4AA6-95E5-C045EF5334DB}"/>
                </a:ext>
              </a:extLst>
            </p:cNvPr>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59">
              <a:extLst>
                <a:ext uri="{FF2B5EF4-FFF2-40B4-BE49-F238E27FC236}">
                  <a16:creationId xmlns:a16="http://schemas.microsoft.com/office/drawing/2014/main" xmlns="" id="{DDB3FC1E-7769-489D-B88E-AFBF5733AA7C}"/>
                </a:ext>
              </a:extLst>
            </p:cNvPr>
            <p:cNvSpPr>
              <a:spLocks/>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60">
              <a:extLst>
                <a:ext uri="{FF2B5EF4-FFF2-40B4-BE49-F238E27FC236}">
                  <a16:creationId xmlns:a16="http://schemas.microsoft.com/office/drawing/2014/main" xmlns="" id="{4D3F0C89-D608-47E0-850C-5A7DF2AF867E}"/>
                </a:ext>
              </a:extLst>
            </p:cNvPr>
            <p:cNvSpPr>
              <a:spLocks/>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61">
              <a:extLst>
                <a:ext uri="{FF2B5EF4-FFF2-40B4-BE49-F238E27FC236}">
                  <a16:creationId xmlns:a16="http://schemas.microsoft.com/office/drawing/2014/main" xmlns="" id="{756F544C-295A-493E-9FD0-5AC283E72366}"/>
                </a:ext>
              </a:extLst>
            </p:cNvPr>
            <p:cNvSpPr>
              <a:spLocks/>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62">
              <a:extLst>
                <a:ext uri="{FF2B5EF4-FFF2-40B4-BE49-F238E27FC236}">
                  <a16:creationId xmlns:a16="http://schemas.microsoft.com/office/drawing/2014/main" xmlns="" id="{D180852A-2E8F-4EA4-9A18-E99FD5A8C428}"/>
                </a:ext>
              </a:extLst>
            </p:cNvPr>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63">
              <a:extLst>
                <a:ext uri="{FF2B5EF4-FFF2-40B4-BE49-F238E27FC236}">
                  <a16:creationId xmlns:a16="http://schemas.microsoft.com/office/drawing/2014/main" xmlns="" id="{1F3BE8F9-B1EA-4C65-8AAC-C6EDCC523EE0}"/>
                </a:ext>
              </a:extLst>
            </p:cNvPr>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295110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节标题">
    <p:spTree>
      <p:nvGrpSpPr>
        <p:cNvPr id="1" name=""/>
        <p:cNvGrpSpPr/>
        <p:nvPr/>
      </p:nvGrpSpPr>
      <p:grpSpPr>
        <a:xfrm>
          <a:off x="0" y="0"/>
          <a:ext cx="0" cy="0"/>
          <a:chOff x="0" y="0"/>
          <a:chExt cx="0" cy="0"/>
        </a:xfrm>
      </p:grpSpPr>
      <p:sp>
        <p:nvSpPr>
          <p:cNvPr id="72" name="任意多边形: 形状 71">
            <a:extLst>
              <a:ext uri="{FF2B5EF4-FFF2-40B4-BE49-F238E27FC236}">
                <a16:creationId xmlns:a16="http://schemas.microsoft.com/office/drawing/2014/main" xmlns="" id="{14C5E2D4-C896-4758-995B-2BA6E02EEA30}"/>
              </a:ext>
            </a:extLst>
          </p:cNvPr>
          <p:cNvSpPr/>
          <p:nvPr userDrawn="1"/>
        </p:nvSpPr>
        <p:spPr>
          <a:xfrm flipH="1">
            <a:off x="0" y="6594331"/>
            <a:ext cx="10719266" cy="512843"/>
          </a:xfrm>
          <a:custGeom>
            <a:avLst/>
            <a:gdLst>
              <a:gd name="connsiteX0" fmla="*/ 10719266 w 10719266"/>
              <a:gd name="connsiteY0" fmla="*/ 0 h 512843"/>
              <a:gd name="connsiteX1" fmla="*/ 0 w 10719266"/>
              <a:gd name="connsiteY1" fmla="*/ 428770 h 512843"/>
              <a:gd name="connsiteX2" fmla="*/ 10719266 w 10719266"/>
              <a:gd name="connsiteY2" fmla="*/ 512843 h 512843"/>
            </a:gdLst>
            <a:ahLst/>
            <a:cxnLst>
              <a:cxn ang="0">
                <a:pos x="connsiteX0" y="connsiteY0"/>
              </a:cxn>
              <a:cxn ang="0">
                <a:pos x="connsiteX1" y="connsiteY1"/>
              </a:cxn>
              <a:cxn ang="0">
                <a:pos x="connsiteX2" y="connsiteY2"/>
              </a:cxn>
            </a:cxnLst>
            <a:rect l="l" t="t" r="r" b="b"/>
            <a:pathLst>
              <a:path w="10719266" h="512843">
                <a:moveTo>
                  <a:pt x="10719266" y="0"/>
                </a:moveTo>
                <a:lnTo>
                  <a:pt x="0" y="428770"/>
                </a:lnTo>
                <a:lnTo>
                  <a:pt x="10719266" y="512843"/>
                </a:lnTo>
                <a:close/>
              </a:path>
            </a:pathLst>
          </a:custGeom>
          <a:solidFill>
            <a:srgbClr val="9B0D14">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3" name="任意多边形: 形状 72">
            <a:extLst>
              <a:ext uri="{FF2B5EF4-FFF2-40B4-BE49-F238E27FC236}">
                <a16:creationId xmlns:a16="http://schemas.microsoft.com/office/drawing/2014/main" xmlns="" id="{4D50D68E-F87D-4CF0-ADC7-7B4264D1CD81}"/>
              </a:ext>
            </a:extLst>
          </p:cNvPr>
          <p:cNvSpPr/>
          <p:nvPr userDrawn="1"/>
        </p:nvSpPr>
        <p:spPr>
          <a:xfrm>
            <a:off x="-42744" y="6502400"/>
            <a:ext cx="12539544" cy="622300"/>
          </a:xfrm>
          <a:custGeom>
            <a:avLst/>
            <a:gdLst>
              <a:gd name="connsiteX0" fmla="*/ 12539544 w 12539544"/>
              <a:gd name="connsiteY0" fmla="*/ 0 h 622300"/>
              <a:gd name="connsiteX1" fmla="*/ 12466070 w 12539544"/>
              <a:gd name="connsiteY1" fmla="*/ 622300 h 622300"/>
              <a:gd name="connsiteX2" fmla="*/ 0 w 12539544"/>
              <a:gd name="connsiteY2" fmla="*/ 537800 h 622300"/>
              <a:gd name="connsiteX3" fmla="*/ 0 w 12539544"/>
              <a:gd name="connsiteY3" fmla="*/ 433492 h 622300"/>
            </a:gdLst>
            <a:ahLst/>
            <a:cxnLst>
              <a:cxn ang="0">
                <a:pos x="connsiteX0" y="connsiteY0"/>
              </a:cxn>
              <a:cxn ang="0">
                <a:pos x="connsiteX1" y="connsiteY1"/>
              </a:cxn>
              <a:cxn ang="0">
                <a:pos x="connsiteX2" y="connsiteY2"/>
              </a:cxn>
              <a:cxn ang="0">
                <a:pos x="connsiteX3" y="connsiteY3"/>
              </a:cxn>
            </a:cxnLst>
            <a:rect l="l" t="t" r="r" b="b"/>
            <a:pathLst>
              <a:path w="12539544" h="622300">
                <a:moveTo>
                  <a:pt x="12539544" y="0"/>
                </a:moveTo>
                <a:lnTo>
                  <a:pt x="12466070" y="622300"/>
                </a:lnTo>
                <a:lnTo>
                  <a:pt x="0" y="537800"/>
                </a:lnTo>
                <a:lnTo>
                  <a:pt x="0" y="43349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文本占位符 2">
            <a:extLst>
              <a:ext uri="{FF2B5EF4-FFF2-40B4-BE49-F238E27FC236}">
                <a16:creationId xmlns:a16="http://schemas.microsoft.com/office/drawing/2014/main" xmlns="" id="{3BD13645-7C9C-45CD-990C-83884253DE5C}"/>
              </a:ext>
            </a:extLst>
          </p:cNvPr>
          <p:cNvSpPr>
            <a:spLocks noGrp="1"/>
          </p:cNvSpPr>
          <p:nvPr>
            <p:ph type="body" sz="quarter" idx="10"/>
          </p:nvPr>
        </p:nvSpPr>
        <p:spPr>
          <a:xfrm>
            <a:off x="1" y="659999"/>
            <a:ext cx="12192000" cy="441325"/>
          </a:xfrm>
          <a:prstGeom prst="rect">
            <a:avLst/>
          </a:prstGeom>
        </p:spPr>
        <p:txBody>
          <a:bodyPr/>
          <a:lstStyle>
            <a:lvl1pPr marL="0" indent="0" algn="ctr">
              <a:buNone/>
              <a:defRPr b="1">
                <a:solidFill>
                  <a:schemeClr val="tx1"/>
                </a:solidFill>
                <a:latin typeface="微软雅黑" panose="020B0503020204020204" pitchFamily="34" charset="-122"/>
                <a:ea typeface="微软雅黑" panose="020B0503020204020204" pitchFamily="34" charset="-122"/>
              </a:defRPr>
            </a:lvl1pPr>
            <a:lvl2pPr marL="457200" indent="0">
              <a:buNone/>
              <a:defRPr/>
            </a:lvl2pPr>
          </a:lstStyle>
          <a:p>
            <a:pPr lvl="0"/>
            <a:r>
              <a:rPr lang="zh-CN" altLang="en-US" dirty="0"/>
              <a:t>编辑母版文本样式</a:t>
            </a:r>
          </a:p>
        </p:txBody>
      </p:sp>
      <p:cxnSp>
        <p:nvCxnSpPr>
          <p:cNvPr id="3" name="直接连接符 2">
            <a:extLst>
              <a:ext uri="{FF2B5EF4-FFF2-40B4-BE49-F238E27FC236}">
                <a16:creationId xmlns:a16="http://schemas.microsoft.com/office/drawing/2014/main" xmlns="" id="{37FD5489-9E2B-4737-A0F1-D852CEB468D5}"/>
              </a:ext>
            </a:extLst>
          </p:cNvPr>
          <p:cNvCxnSpPr/>
          <p:nvPr userDrawn="1"/>
        </p:nvCxnSpPr>
        <p:spPr>
          <a:xfrm>
            <a:off x="5530850" y="1233817"/>
            <a:ext cx="11303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41" name="组合 40">
            <a:extLst>
              <a:ext uri="{FF2B5EF4-FFF2-40B4-BE49-F238E27FC236}">
                <a16:creationId xmlns:a16="http://schemas.microsoft.com/office/drawing/2014/main" xmlns="" id="{5C13A1F2-E32D-4CE9-8A59-A6844942CFB0}"/>
              </a:ext>
            </a:extLst>
          </p:cNvPr>
          <p:cNvGrpSpPr/>
          <p:nvPr userDrawn="1"/>
        </p:nvGrpSpPr>
        <p:grpSpPr>
          <a:xfrm>
            <a:off x="10906539" y="19111"/>
            <a:ext cx="1285461" cy="1306106"/>
            <a:chOff x="2571750" y="2347913"/>
            <a:chExt cx="2154238" cy="2184400"/>
          </a:xfrm>
          <a:solidFill>
            <a:srgbClr val="9C0C15"/>
          </a:solidFill>
        </p:grpSpPr>
        <p:sp>
          <p:nvSpPr>
            <p:cNvPr id="42" name="Freeform 31">
              <a:extLst>
                <a:ext uri="{FF2B5EF4-FFF2-40B4-BE49-F238E27FC236}">
                  <a16:creationId xmlns:a16="http://schemas.microsoft.com/office/drawing/2014/main" xmlns="" id="{3B149F22-506A-488C-9AFC-DEFE68B62906}"/>
                </a:ext>
              </a:extLst>
            </p:cNvPr>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2">
              <a:extLst>
                <a:ext uri="{FF2B5EF4-FFF2-40B4-BE49-F238E27FC236}">
                  <a16:creationId xmlns:a16="http://schemas.microsoft.com/office/drawing/2014/main" xmlns="" id="{55451982-94AF-4A0F-8BC2-D2B2CEB74CAB}"/>
                </a:ext>
              </a:extLst>
            </p:cNvPr>
            <p:cNvSpPr>
              <a:spLocks/>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3">
              <a:extLst>
                <a:ext uri="{FF2B5EF4-FFF2-40B4-BE49-F238E27FC236}">
                  <a16:creationId xmlns:a16="http://schemas.microsoft.com/office/drawing/2014/main" xmlns="" id="{1DCE8482-02B9-4841-AB57-EF426B6A98CE}"/>
                </a:ext>
              </a:extLst>
            </p:cNvPr>
            <p:cNvSpPr>
              <a:spLocks/>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4">
              <a:extLst>
                <a:ext uri="{FF2B5EF4-FFF2-40B4-BE49-F238E27FC236}">
                  <a16:creationId xmlns:a16="http://schemas.microsoft.com/office/drawing/2014/main" xmlns="" id="{CA242B51-1A9B-4C01-B31B-E8661DE2A4E6}"/>
                </a:ext>
              </a:extLst>
            </p:cNvPr>
            <p:cNvSpPr>
              <a:spLocks/>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5">
              <a:extLst>
                <a:ext uri="{FF2B5EF4-FFF2-40B4-BE49-F238E27FC236}">
                  <a16:creationId xmlns:a16="http://schemas.microsoft.com/office/drawing/2014/main" xmlns="" id="{97911E67-5788-4800-B0FF-06380530D926}"/>
                </a:ext>
              </a:extLst>
            </p:cNvPr>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6">
              <a:extLst>
                <a:ext uri="{FF2B5EF4-FFF2-40B4-BE49-F238E27FC236}">
                  <a16:creationId xmlns:a16="http://schemas.microsoft.com/office/drawing/2014/main" xmlns="" id="{688693C4-557C-4BDD-AD00-974ED4963197}"/>
                </a:ext>
              </a:extLst>
            </p:cNvPr>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7">
              <a:extLst>
                <a:ext uri="{FF2B5EF4-FFF2-40B4-BE49-F238E27FC236}">
                  <a16:creationId xmlns:a16="http://schemas.microsoft.com/office/drawing/2014/main" xmlns="" id="{D65E6524-A31E-4A9A-89C7-E6DE7837075B}"/>
                </a:ext>
              </a:extLst>
            </p:cNvPr>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8">
              <a:extLst>
                <a:ext uri="{FF2B5EF4-FFF2-40B4-BE49-F238E27FC236}">
                  <a16:creationId xmlns:a16="http://schemas.microsoft.com/office/drawing/2014/main" xmlns="" id="{D2D9C065-882D-469A-8734-1FF7DC36C55F}"/>
                </a:ext>
              </a:extLst>
            </p:cNvPr>
            <p:cNvSpPr>
              <a:spLocks/>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9">
              <a:extLst>
                <a:ext uri="{FF2B5EF4-FFF2-40B4-BE49-F238E27FC236}">
                  <a16:creationId xmlns:a16="http://schemas.microsoft.com/office/drawing/2014/main" xmlns="" id="{789F8EFA-0E88-4CED-920D-3AA098E226A0}"/>
                </a:ext>
              </a:extLst>
            </p:cNvPr>
            <p:cNvSpPr>
              <a:spLocks/>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0">
              <a:extLst>
                <a:ext uri="{FF2B5EF4-FFF2-40B4-BE49-F238E27FC236}">
                  <a16:creationId xmlns:a16="http://schemas.microsoft.com/office/drawing/2014/main" xmlns="" id="{C1D06CA3-F02A-46B1-BB8E-BD1FC65A4378}"/>
                </a:ext>
              </a:extLst>
            </p:cNvPr>
            <p:cNvSpPr>
              <a:spLocks/>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1">
              <a:extLst>
                <a:ext uri="{FF2B5EF4-FFF2-40B4-BE49-F238E27FC236}">
                  <a16:creationId xmlns:a16="http://schemas.microsoft.com/office/drawing/2014/main" xmlns="" id="{DCA31063-378A-43F0-8ED8-A681C0CB7C29}"/>
                </a:ext>
              </a:extLst>
            </p:cNvPr>
            <p:cNvSpPr>
              <a:spLocks/>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2">
              <a:extLst>
                <a:ext uri="{FF2B5EF4-FFF2-40B4-BE49-F238E27FC236}">
                  <a16:creationId xmlns:a16="http://schemas.microsoft.com/office/drawing/2014/main" xmlns="" id="{8ACF643C-9EE0-467A-8550-EBB8C849081A}"/>
                </a:ext>
              </a:extLst>
            </p:cNvPr>
            <p:cNvSpPr>
              <a:spLocks/>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3">
              <a:extLst>
                <a:ext uri="{FF2B5EF4-FFF2-40B4-BE49-F238E27FC236}">
                  <a16:creationId xmlns:a16="http://schemas.microsoft.com/office/drawing/2014/main" xmlns="" id="{8948F0EE-D9DC-4C8D-9ED8-6C00ADC1055A}"/>
                </a:ext>
              </a:extLst>
            </p:cNvPr>
            <p:cNvSpPr>
              <a:spLocks/>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4">
              <a:extLst>
                <a:ext uri="{FF2B5EF4-FFF2-40B4-BE49-F238E27FC236}">
                  <a16:creationId xmlns:a16="http://schemas.microsoft.com/office/drawing/2014/main" xmlns="" id="{A05C7771-FDBD-43FB-AB18-A6EEC2043CCD}"/>
                </a:ext>
              </a:extLst>
            </p:cNvPr>
            <p:cNvSpPr>
              <a:spLocks/>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5">
              <a:extLst>
                <a:ext uri="{FF2B5EF4-FFF2-40B4-BE49-F238E27FC236}">
                  <a16:creationId xmlns:a16="http://schemas.microsoft.com/office/drawing/2014/main" xmlns="" id="{496F76C8-E175-4C5B-AD50-DCD5ECDF7A1E}"/>
                </a:ext>
              </a:extLst>
            </p:cNvPr>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6">
              <a:extLst>
                <a:ext uri="{FF2B5EF4-FFF2-40B4-BE49-F238E27FC236}">
                  <a16:creationId xmlns:a16="http://schemas.microsoft.com/office/drawing/2014/main" xmlns="" id="{C864F9C1-C3CF-4B25-8A24-CFC984236990}"/>
                </a:ext>
              </a:extLst>
            </p:cNvPr>
            <p:cNvSpPr>
              <a:spLocks/>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47">
              <a:extLst>
                <a:ext uri="{FF2B5EF4-FFF2-40B4-BE49-F238E27FC236}">
                  <a16:creationId xmlns:a16="http://schemas.microsoft.com/office/drawing/2014/main" xmlns="" id="{7D057D60-4E4E-4C80-851E-36CFACF69269}"/>
                </a:ext>
              </a:extLst>
            </p:cNvPr>
            <p:cNvSpPr>
              <a:spLocks/>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48">
              <a:extLst>
                <a:ext uri="{FF2B5EF4-FFF2-40B4-BE49-F238E27FC236}">
                  <a16:creationId xmlns:a16="http://schemas.microsoft.com/office/drawing/2014/main" xmlns="" id="{F9CE7757-27EB-41F2-A14E-24D1D1AF63D1}"/>
                </a:ext>
              </a:extLst>
            </p:cNvPr>
            <p:cNvSpPr>
              <a:spLocks/>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49">
              <a:extLst>
                <a:ext uri="{FF2B5EF4-FFF2-40B4-BE49-F238E27FC236}">
                  <a16:creationId xmlns:a16="http://schemas.microsoft.com/office/drawing/2014/main" xmlns="" id="{AB738092-0900-4D95-83FD-921DC4E08D2F}"/>
                </a:ext>
              </a:extLst>
            </p:cNvPr>
            <p:cNvSpPr>
              <a:spLocks/>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0">
              <a:extLst>
                <a:ext uri="{FF2B5EF4-FFF2-40B4-BE49-F238E27FC236}">
                  <a16:creationId xmlns:a16="http://schemas.microsoft.com/office/drawing/2014/main" xmlns="" id="{69E05406-F8B4-465C-AF39-49BD9B765EB6}"/>
                </a:ext>
              </a:extLst>
            </p:cNvPr>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1">
              <a:extLst>
                <a:ext uri="{FF2B5EF4-FFF2-40B4-BE49-F238E27FC236}">
                  <a16:creationId xmlns:a16="http://schemas.microsoft.com/office/drawing/2014/main" xmlns="" id="{CF5D7AC6-46F6-4FC1-8A19-C13DA8CC3D78}"/>
                </a:ext>
              </a:extLst>
            </p:cNvPr>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2">
              <a:extLst>
                <a:ext uri="{FF2B5EF4-FFF2-40B4-BE49-F238E27FC236}">
                  <a16:creationId xmlns:a16="http://schemas.microsoft.com/office/drawing/2014/main" xmlns="" id="{A62C4A24-0109-4799-A0C7-A768D6415641}"/>
                </a:ext>
              </a:extLst>
            </p:cNvPr>
            <p:cNvSpPr>
              <a:spLocks/>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3">
              <a:extLst>
                <a:ext uri="{FF2B5EF4-FFF2-40B4-BE49-F238E27FC236}">
                  <a16:creationId xmlns:a16="http://schemas.microsoft.com/office/drawing/2014/main" xmlns="" id="{951ED3D8-581B-42FE-A804-EF3B4785BE13}"/>
                </a:ext>
              </a:extLst>
            </p:cNvPr>
            <p:cNvSpPr>
              <a:spLocks/>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4">
              <a:extLst>
                <a:ext uri="{FF2B5EF4-FFF2-40B4-BE49-F238E27FC236}">
                  <a16:creationId xmlns:a16="http://schemas.microsoft.com/office/drawing/2014/main" xmlns="" id="{97FA08EA-4AE5-4534-BA80-D08E497C8141}"/>
                </a:ext>
              </a:extLst>
            </p:cNvPr>
            <p:cNvSpPr>
              <a:spLocks/>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55">
              <a:extLst>
                <a:ext uri="{FF2B5EF4-FFF2-40B4-BE49-F238E27FC236}">
                  <a16:creationId xmlns:a16="http://schemas.microsoft.com/office/drawing/2014/main" xmlns="" id="{2D961C79-066A-4CA7-88D5-413885F7ADE2}"/>
                </a:ext>
              </a:extLst>
            </p:cNvPr>
            <p:cNvSpPr>
              <a:spLocks/>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56">
              <a:extLst>
                <a:ext uri="{FF2B5EF4-FFF2-40B4-BE49-F238E27FC236}">
                  <a16:creationId xmlns:a16="http://schemas.microsoft.com/office/drawing/2014/main" xmlns="" id="{FDD57662-861F-4FFE-8594-8590E5B3B700}"/>
                </a:ext>
              </a:extLst>
            </p:cNvPr>
            <p:cNvSpPr>
              <a:spLocks/>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57">
              <a:extLst>
                <a:ext uri="{FF2B5EF4-FFF2-40B4-BE49-F238E27FC236}">
                  <a16:creationId xmlns:a16="http://schemas.microsoft.com/office/drawing/2014/main" xmlns="" id="{30C3DA01-D472-465A-A1A1-C1993CB15A5A}"/>
                </a:ext>
              </a:extLst>
            </p:cNvPr>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58">
              <a:extLst>
                <a:ext uri="{FF2B5EF4-FFF2-40B4-BE49-F238E27FC236}">
                  <a16:creationId xmlns:a16="http://schemas.microsoft.com/office/drawing/2014/main" xmlns="" id="{71CBB9D0-BC97-4AA6-95E5-C045EF5334DB}"/>
                </a:ext>
              </a:extLst>
            </p:cNvPr>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59">
              <a:extLst>
                <a:ext uri="{FF2B5EF4-FFF2-40B4-BE49-F238E27FC236}">
                  <a16:creationId xmlns:a16="http://schemas.microsoft.com/office/drawing/2014/main" xmlns="" id="{DDB3FC1E-7769-489D-B88E-AFBF5733AA7C}"/>
                </a:ext>
              </a:extLst>
            </p:cNvPr>
            <p:cNvSpPr>
              <a:spLocks/>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60">
              <a:extLst>
                <a:ext uri="{FF2B5EF4-FFF2-40B4-BE49-F238E27FC236}">
                  <a16:creationId xmlns:a16="http://schemas.microsoft.com/office/drawing/2014/main" xmlns="" id="{4D3F0C89-D608-47E0-850C-5A7DF2AF867E}"/>
                </a:ext>
              </a:extLst>
            </p:cNvPr>
            <p:cNvSpPr>
              <a:spLocks/>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61">
              <a:extLst>
                <a:ext uri="{FF2B5EF4-FFF2-40B4-BE49-F238E27FC236}">
                  <a16:creationId xmlns:a16="http://schemas.microsoft.com/office/drawing/2014/main" xmlns="" id="{756F544C-295A-493E-9FD0-5AC283E72366}"/>
                </a:ext>
              </a:extLst>
            </p:cNvPr>
            <p:cNvSpPr>
              <a:spLocks/>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62">
              <a:extLst>
                <a:ext uri="{FF2B5EF4-FFF2-40B4-BE49-F238E27FC236}">
                  <a16:creationId xmlns:a16="http://schemas.microsoft.com/office/drawing/2014/main" xmlns="" id="{D180852A-2E8F-4EA4-9A18-E99FD5A8C428}"/>
                </a:ext>
              </a:extLst>
            </p:cNvPr>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63">
              <a:extLst>
                <a:ext uri="{FF2B5EF4-FFF2-40B4-BE49-F238E27FC236}">
                  <a16:creationId xmlns:a16="http://schemas.microsoft.com/office/drawing/2014/main" xmlns="" id="{1F3BE8F9-B1EA-4C65-8AAC-C6EDCC523EE0}"/>
                </a:ext>
              </a:extLst>
            </p:cNvPr>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41559408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
        <p:nvSpPr>
          <p:cNvPr id="69" name="矩形 68">
            <a:extLst>
              <a:ext uri="{FF2B5EF4-FFF2-40B4-BE49-F238E27FC236}">
                <a16:creationId xmlns:a16="http://schemas.microsoft.com/office/drawing/2014/main" xmlns="" id="{E3F68AF8-F99F-4DE7-9D66-9103E8ABB422}"/>
              </a:ext>
            </a:extLst>
          </p:cNvPr>
          <p:cNvSpPr/>
          <p:nvPr userDrawn="1"/>
        </p:nvSpPr>
        <p:spPr>
          <a:xfrm>
            <a:off x="0" y="6667501"/>
            <a:ext cx="12192000" cy="190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 name="直接连接符 2">
            <a:extLst>
              <a:ext uri="{FF2B5EF4-FFF2-40B4-BE49-F238E27FC236}">
                <a16:creationId xmlns:a16="http://schemas.microsoft.com/office/drawing/2014/main" xmlns="" id="{D41F61D6-8CE6-420F-ADB5-8A7F3E86C70B}"/>
              </a:ext>
            </a:extLst>
          </p:cNvPr>
          <p:cNvCxnSpPr/>
          <p:nvPr userDrawn="1"/>
        </p:nvCxnSpPr>
        <p:spPr>
          <a:xfrm>
            <a:off x="-825500" y="6629400"/>
            <a:ext cx="133858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39" name="组合 38">
            <a:extLst>
              <a:ext uri="{FF2B5EF4-FFF2-40B4-BE49-F238E27FC236}">
                <a16:creationId xmlns:a16="http://schemas.microsoft.com/office/drawing/2014/main" xmlns="" id="{5C13A1F2-E32D-4CE9-8A59-A6844942CFB0}"/>
              </a:ext>
            </a:extLst>
          </p:cNvPr>
          <p:cNvGrpSpPr/>
          <p:nvPr userDrawn="1"/>
        </p:nvGrpSpPr>
        <p:grpSpPr>
          <a:xfrm>
            <a:off x="10906539" y="19111"/>
            <a:ext cx="1285461" cy="1306106"/>
            <a:chOff x="2571750" y="2347913"/>
            <a:chExt cx="2154238" cy="2184400"/>
          </a:xfrm>
          <a:solidFill>
            <a:srgbClr val="9C0C15"/>
          </a:solidFill>
        </p:grpSpPr>
        <p:sp>
          <p:nvSpPr>
            <p:cNvPr id="40" name="Freeform 31">
              <a:extLst>
                <a:ext uri="{FF2B5EF4-FFF2-40B4-BE49-F238E27FC236}">
                  <a16:creationId xmlns:a16="http://schemas.microsoft.com/office/drawing/2014/main" xmlns="" id="{3B149F22-506A-488C-9AFC-DEFE68B62906}"/>
                </a:ext>
              </a:extLst>
            </p:cNvPr>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2">
              <a:extLst>
                <a:ext uri="{FF2B5EF4-FFF2-40B4-BE49-F238E27FC236}">
                  <a16:creationId xmlns:a16="http://schemas.microsoft.com/office/drawing/2014/main" xmlns="" id="{55451982-94AF-4A0F-8BC2-D2B2CEB74CAB}"/>
                </a:ext>
              </a:extLst>
            </p:cNvPr>
            <p:cNvSpPr>
              <a:spLocks/>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3">
              <a:extLst>
                <a:ext uri="{FF2B5EF4-FFF2-40B4-BE49-F238E27FC236}">
                  <a16:creationId xmlns:a16="http://schemas.microsoft.com/office/drawing/2014/main" xmlns="" id="{1DCE8482-02B9-4841-AB57-EF426B6A98CE}"/>
                </a:ext>
              </a:extLst>
            </p:cNvPr>
            <p:cNvSpPr>
              <a:spLocks/>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4">
              <a:extLst>
                <a:ext uri="{FF2B5EF4-FFF2-40B4-BE49-F238E27FC236}">
                  <a16:creationId xmlns:a16="http://schemas.microsoft.com/office/drawing/2014/main" xmlns="" id="{CA242B51-1A9B-4C01-B31B-E8661DE2A4E6}"/>
                </a:ext>
              </a:extLst>
            </p:cNvPr>
            <p:cNvSpPr>
              <a:spLocks/>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5">
              <a:extLst>
                <a:ext uri="{FF2B5EF4-FFF2-40B4-BE49-F238E27FC236}">
                  <a16:creationId xmlns:a16="http://schemas.microsoft.com/office/drawing/2014/main" xmlns="" id="{97911E67-5788-4800-B0FF-06380530D926}"/>
                </a:ext>
              </a:extLst>
            </p:cNvPr>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6">
              <a:extLst>
                <a:ext uri="{FF2B5EF4-FFF2-40B4-BE49-F238E27FC236}">
                  <a16:creationId xmlns:a16="http://schemas.microsoft.com/office/drawing/2014/main" xmlns="" id="{688693C4-557C-4BDD-AD00-974ED4963197}"/>
                </a:ext>
              </a:extLst>
            </p:cNvPr>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7">
              <a:extLst>
                <a:ext uri="{FF2B5EF4-FFF2-40B4-BE49-F238E27FC236}">
                  <a16:creationId xmlns:a16="http://schemas.microsoft.com/office/drawing/2014/main" xmlns="" id="{D65E6524-A31E-4A9A-89C7-E6DE7837075B}"/>
                </a:ext>
              </a:extLst>
            </p:cNvPr>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8">
              <a:extLst>
                <a:ext uri="{FF2B5EF4-FFF2-40B4-BE49-F238E27FC236}">
                  <a16:creationId xmlns:a16="http://schemas.microsoft.com/office/drawing/2014/main" xmlns="" id="{D2D9C065-882D-469A-8734-1FF7DC36C55F}"/>
                </a:ext>
              </a:extLst>
            </p:cNvPr>
            <p:cNvSpPr>
              <a:spLocks/>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9">
              <a:extLst>
                <a:ext uri="{FF2B5EF4-FFF2-40B4-BE49-F238E27FC236}">
                  <a16:creationId xmlns:a16="http://schemas.microsoft.com/office/drawing/2014/main" xmlns="" id="{789F8EFA-0E88-4CED-920D-3AA098E226A0}"/>
                </a:ext>
              </a:extLst>
            </p:cNvPr>
            <p:cNvSpPr>
              <a:spLocks/>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0">
              <a:extLst>
                <a:ext uri="{FF2B5EF4-FFF2-40B4-BE49-F238E27FC236}">
                  <a16:creationId xmlns:a16="http://schemas.microsoft.com/office/drawing/2014/main" xmlns="" id="{C1D06CA3-F02A-46B1-BB8E-BD1FC65A4378}"/>
                </a:ext>
              </a:extLst>
            </p:cNvPr>
            <p:cNvSpPr>
              <a:spLocks/>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1">
              <a:extLst>
                <a:ext uri="{FF2B5EF4-FFF2-40B4-BE49-F238E27FC236}">
                  <a16:creationId xmlns:a16="http://schemas.microsoft.com/office/drawing/2014/main" xmlns="" id="{DCA31063-378A-43F0-8ED8-A681C0CB7C29}"/>
                </a:ext>
              </a:extLst>
            </p:cNvPr>
            <p:cNvSpPr>
              <a:spLocks/>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2">
              <a:extLst>
                <a:ext uri="{FF2B5EF4-FFF2-40B4-BE49-F238E27FC236}">
                  <a16:creationId xmlns:a16="http://schemas.microsoft.com/office/drawing/2014/main" xmlns="" id="{8ACF643C-9EE0-467A-8550-EBB8C849081A}"/>
                </a:ext>
              </a:extLst>
            </p:cNvPr>
            <p:cNvSpPr>
              <a:spLocks/>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3">
              <a:extLst>
                <a:ext uri="{FF2B5EF4-FFF2-40B4-BE49-F238E27FC236}">
                  <a16:creationId xmlns:a16="http://schemas.microsoft.com/office/drawing/2014/main" xmlns="" id="{8948F0EE-D9DC-4C8D-9ED8-6C00ADC1055A}"/>
                </a:ext>
              </a:extLst>
            </p:cNvPr>
            <p:cNvSpPr>
              <a:spLocks/>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4">
              <a:extLst>
                <a:ext uri="{FF2B5EF4-FFF2-40B4-BE49-F238E27FC236}">
                  <a16:creationId xmlns:a16="http://schemas.microsoft.com/office/drawing/2014/main" xmlns="" id="{A05C7771-FDBD-43FB-AB18-A6EEC2043CCD}"/>
                </a:ext>
              </a:extLst>
            </p:cNvPr>
            <p:cNvSpPr>
              <a:spLocks/>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5">
              <a:extLst>
                <a:ext uri="{FF2B5EF4-FFF2-40B4-BE49-F238E27FC236}">
                  <a16:creationId xmlns:a16="http://schemas.microsoft.com/office/drawing/2014/main" xmlns="" id="{496F76C8-E175-4C5B-AD50-DCD5ECDF7A1E}"/>
                </a:ext>
              </a:extLst>
            </p:cNvPr>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6">
              <a:extLst>
                <a:ext uri="{FF2B5EF4-FFF2-40B4-BE49-F238E27FC236}">
                  <a16:creationId xmlns:a16="http://schemas.microsoft.com/office/drawing/2014/main" xmlns="" id="{C864F9C1-C3CF-4B25-8A24-CFC984236990}"/>
                </a:ext>
              </a:extLst>
            </p:cNvPr>
            <p:cNvSpPr>
              <a:spLocks/>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7">
              <a:extLst>
                <a:ext uri="{FF2B5EF4-FFF2-40B4-BE49-F238E27FC236}">
                  <a16:creationId xmlns:a16="http://schemas.microsoft.com/office/drawing/2014/main" xmlns="" id="{7D057D60-4E4E-4C80-851E-36CFACF69269}"/>
                </a:ext>
              </a:extLst>
            </p:cNvPr>
            <p:cNvSpPr>
              <a:spLocks/>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8">
              <a:extLst>
                <a:ext uri="{FF2B5EF4-FFF2-40B4-BE49-F238E27FC236}">
                  <a16:creationId xmlns:a16="http://schemas.microsoft.com/office/drawing/2014/main" xmlns="" id="{F9CE7757-27EB-41F2-A14E-24D1D1AF63D1}"/>
                </a:ext>
              </a:extLst>
            </p:cNvPr>
            <p:cNvSpPr>
              <a:spLocks/>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49">
              <a:extLst>
                <a:ext uri="{FF2B5EF4-FFF2-40B4-BE49-F238E27FC236}">
                  <a16:creationId xmlns:a16="http://schemas.microsoft.com/office/drawing/2014/main" xmlns="" id="{AB738092-0900-4D95-83FD-921DC4E08D2F}"/>
                </a:ext>
              </a:extLst>
            </p:cNvPr>
            <p:cNvSpPr>
              <a:spLocks/>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0">
              <a:extLst>
                <a:ext uri="{FF2B5EF4-FFF2-40B4-BE49-F238E27FC236}">
                  <a16:creationId xmlns:a16="http://schemas.microsoft.com/office/drawing/2014/main" xmlns="" id="{69E05406-F8B4-465C-AF39-49BD9B765EB6}"/>
                </a:ext>
              </a:extLst>
            </p:cNvPr>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1">
              <a:extLst>
                <a:ext uri="{FF2B5EF4-FFF2-40B4-BE49-F238E27FC236}">
                  <a16:creationId xmlns:a16="http://schemas.microsoft.com/office/drawing/2014/main" xmlns="" id="{CF5D7AC6-46F6-4FC1-8A19-C13DA8CC3D78}"/>
                </a:ext>
              </a:extLst>
            </p:cNvPr>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2">
              <a:extLst>
                <a:ext uri="{FF2B5EF4-FFF2-40B4-BE49-F238E27FC236}">
                  <a16:creationId xmlns:a16="http://schemas.microsoft.com/office/drawing/2014/main" xmlns="" id="{A62C4A24-0109-4799-A0C7-A768D6415641}"/>
                </a:ext>
              </a:extLst>
            </p:cNvPr>
            <p:cNvSpPr>
              <a:spLocks/>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3">
              <a:extLst>
                <a:ext uri="{FF2B5EF4-FFF2-40B4-BE49-F238E27FC236}">
                  <a16:creationId xmlns:a16="http://schemas.microsoft.com/office/drawing/2014/main" xmlns="" id="{951ED3D8-581B-42FE-A804-EF3B4785BE13}"/>
                </a:ext>
              </a:extLst>
            </p:cNvPr>
            <p:cNvSpPr>
              <a:spLocks/>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4">
              <a:extLst>
                <a:ext uri="{FF2B5EF4-FFF2-40B4-BE49-F238E27FC236}">
                  <a16:creationId xmlns:a16="http://schemas.microsoft.com/office/drawing/2014/main" xmlns="" id="{97FA08EA-4AE5-4534-BA80-D08E497C8141}"/>
                </a:ext>
              </a:extLst>
            </p:cNvPr>
            <p:cNvSpPr>
              <a:spLocks/>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55">
              <a:extLst>
                <a:ext uri="{FF2B5EF4-FFF2-40B4-BE49-F238E27FC236}">
                  <a16:creationId xmlns:a16="http://schemas.microsoft.com/office/drawing/2014/main" xmlns="" id="{2D961C79-066A-4CA7-88D5-413885F7ADE2}"/>
                </a:ext>
              </a:extLst>
            </p:cNvPr>
            <p:cNvSpPr>
              <a:spLocks/>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56">
              <a:extLst>
                <a:ext uri="{FF2B5EF4-FFF2-40B4-BE49-F238E27FC236}">
                  <a16:creationId xmlns:a16="http://schemas.microsoft.com/office/drawing/2014/main" xmlns="" id="{FDD57662-861F-4FFE-8594-8590E5B3B700}"/>
                </a:ext>
              </a:extLst>
            </p:cNvPr>
            <p:cNvSpPr>
              <a:spLocks/>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57">
              <a:extLst>
                <a:ext uri="{FF2B5EF4-FFF2-40B4-BE49-F238E27FC236}">
                  <a16:creationId xmlns:a16="http://schemas.microsoft.com/office/drawing/2014/main" xmlns="" id="{30C3DA01-D472-465A-A1A1-C1993CB15A5A}"/>
                </a:ext>
              </a:extLst>
            </p:cNvPr>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58">
              <a:extLst>
                <a:ext uri="{FF2B5EF4-FFF2-40B4-BE49-F238E27FC236}">
                  <a16:creationId xmlns:a16="http://schemas.microsoft.com/office/drawing/2014/main" xmlns="" id="{71CBB9D0-BC97-4AA6-95E5-C045EF5334DB}"/>
                </a:ext>
              </a:extLst>
            </p:cNvPr>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59">
              <a:extLst>
                <a:ext uri="{FF2B5EF4-FFF2-40B4-BE49-F238E27FC236}">
                  <a16:creationId xmlns:a16="http://schemas.microsoft.com/office/drawing/2014/main" xmlns="" id="{DDB3FC1E-7769-489D-B88E-AFBF5733AA7C}"/>
                </a:ext>
              </a:extLst>
            </p:cNvPr>
            <p:cNvSpPr>
              <a:spLocks/>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60">
              <a:extLst>
                <a:ext uri="{FF2B5EF4-FFF2-40B4-BE49-F238E27FC236}">
                  <a16:creationId xmlns:a16="http://schemas.microsoft.com/office/drawing/2014/main" xmlns="" id="{4D3F0C89-D608-47E0-850C-5A7DF2AF867E}"/>
                </a:ext>
              </a:extLst>
            </p:cNvPr>
            <p:cNvSpPr>
              <a:spLocks/>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61">
              <a:extLst>
                <a:ext uri="{FF2B5EF4-FFF2-40B4-BE49-F238E27FC236}">
                  <a16:creationId xmlns:a16="http://schemas.microsoft.com/office/drawing/2014/main" xmlns="" id="{756F544C-295A-493E-9FD0-5AC283E72366}"/>
                </a:ext>
              </a:extLst>
            </p:cNvPr>
            <p:cNvSpPr>
              <a:spLocks/>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62">
              <a:extLst>
                <a:ext uri="{FF2B5EF4-FFF2-40B4-BE49-F238E27FC236}">
                  <a16:creationId xmlns:a16="http://schemas.microsoft.com/office/drawing/2014/main" xmlns="" id="{D180852A-2E8F-4EA4-9A18-E99FD5A8C428}"/>
                </a:ext>
              </a:extLst>
            </p:cNvPr>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63">
              <a:extLst>
                <a:ext uri="{FF2B5EF4-FFF2-40B4-BE49-F238E27FC236}">
                  <a16:creationId xmlns:a16="http://schemas.microsoft.com/office/drawing/2014/main" xmlns="" id="{1F3BE8F9-B1EA-4C65-8AAC-C6EDCC523EE0}"/>
                </a:ext>
              </a:extLst>
            </p:cNvPr>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486409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节标题">
    <p:spTree>
      <p:nvGrpSpPr>
        <p:cNvPr id="1" name=""/>
        <p:cNvGrpSpPr/>
        <p:nvPr/>
      </p:nvGrpSpPr>
      <p:grpSpPr>
        <a:xfrm>
          <a:off x="0" y="0"/>
          <a:ext cx="0" cy="0"/>
          <a:chOff x="0" y="0"/>
          <a:chExt cx="0" cy="0"/>
        </a:xfrm>
      </p:grpSpPr>
      <p:sp>
        <p:nvSpPr>
          <p:cNvPr id="69" name="矩形 68">
            <a:extLst>
              <a:ext uri="{FF2B5EF4-FFF2-40B4-BE49-F238E27FC236}">
                <a16:creationId xmlns:a16="http://schemas.microsoft.com/office/drawing/2014/main" xmlns="" id="{E3F68AF8-F99F-4DE7-9D66-9103E8ABB422}"/>
              </a:ext>
            </a:extLst>
          </p:cNvPr>
          <p:cNvSpPr/>
          <p:nvPr userDrawn="1"/>
        </p:nvSpPr>
        <p:spPr>
          <a:xfrm>
            <a:off x="0" y="6604001"/>
            <a:ext cx="12192000" cy="25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0" name="组合 69">
            <a:extLst>
              <a:ext uri="{FF2B5EF4-FFF2-40B4-BE49-F238E27FC236}">
                <a16:creationId xmlns:a16="http://schemas.microsoft.com/office/drawing/2014/main" xmlns="" id="{3DA5BFEA-EFB7-4841-97F1-6EE489223EE2}"/>
              </a:ext>
            </a:extLst>
          </p:cNvPr>
          <p:cNvGrpSpPr/>
          <p:nvPr userDrawn="1"/>
        </p:nvGrpSpPr>
        <p:grpSpPr>
          <a:xfrm>
            <a:off x="242426" y="663990"/>
            <a:ext cx="434926" cy="434926"/>
            <a:chOff x="226124" y="563587"/>
            <a:chExt cx="434926" cy="434926"/>
          </a:xfrm>
        </p:grpSpPr>
        <p:sp>
          <p:nvSpPr>
            <p:cNvPr id="71" name="椭圆 70">
              <a:extLst>
                <a:ext uri="{FF2B5EF4-FFF2-40B4-BE49-F238E27FC236}">
                  <a16:creationId xmlns:a16="http://schemas.microsoft.com/office/drawing/2014/main" xmlns="" id="{3A02331E-D503-4223-9DD1-93E7AED3FDC0}"/>
                </a:ext>
              </a:extLst>
            </p:cNvPr>
            <p:cNvSpPr/>
            <p:nvPr/>
          </p:nvSpPr>
          <p:spPr bwMode="auto">
            <a:xfrm>
              <a:off x="226124" y="563587"/>
              <a:ext cx="434926" cy="434926"/>
            </a:xfrm>
            <a:prstGeom prst="ellipse">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200">
                <a:solidFill>
                  <a:srgbClr val="013A73"/>
                </a:solidFill>
              </a:endParaRPr>
            </a:p>
          </p:txBody>
        </p:sp>
        <p:sp>
          <p:nvSpPr>
            <p:cNvPr id="72" name="Freeform 5">
              <a:extLst>
                <a:ext uri="{FF2B5EF4-FFF2-40B4-BE49-F238E27FC236}">
                  <a16:creationId xmlns:a16="http://schemas.microsoft.com/office/drawing/2014/main" xmlns="" id="{2F68A857-DB8D-49F8-B696-84346B64EB16}"/>
                </a:ext>
              </a:extLst>
            </p:cNvPr>
            <p:cNvSpPr>
              <a:spLocks noEditPoints="1"/>
            </p:cNvSpPr>
            <p:nvPr userDrawn="1"/>
          </p:nvSpPr>
          <p:spPr bwMode="auto">
            <a:xfrm>
              <a:off x="285312" y="713677"/>
              <a:ext cx="316550" cy="192863"/>
            </a:xfrm>
            <a:custGeom>
              <a:avLst/>
              <a:gdLst>
                <a:gd name="T0" fmla="*/ 0 w 353"/>
                <a:gd name="T1" fmla="*/ 0 h 214"/>
                <a:gd name="T2" fmla="*/ 340 w 353"/>
                <a:gd name="T3" fmla="*/ 0 h 214"/>
                <a:gd name="T4" fmla="*/ 340 w 353"/>
                <a:gd name="T5" fmla="*/ 14 h 214"/>
                <a:gd name="T6" fmla="*/ 340 w 353"/>
                <a:gd name="T7" fmla="*/ 41 h 214"/>
                <a:gd name="T8" fmla="*/ 340 w 353"/>
                <a:gd name="T9" fmla="*/ 115 h 214"/>
                <a:gd name="T10" fmla="*/ 349 w 353"/>
                <a:gd name="T11" fmla="*/ 130 h 214"/>
                <a:gd name="T12" fmla="*/ 344 w 353"/>
                <a:gd name="T13" fmla="*/ 142 h 214"/>
                <a:gd name="T14" fmla="*/ 353 w 353"/>
                <a:gd name="T15" fmla="*/ 198 h 214"/>
                <a:gd name="T16" fmla="*/ 329 w 353"/>
                <a:gd name="T17" fmla="*/ 198 h 214"/>
                <a:gd name="T18" fmla="*/ 325 w 353"/>
                <a:gd name="T19" fmla="*/ 177 h 214"/>
                <a:gd name="T20" fmla="*/ 319 w 353"/>
                <a:gd name="T21" fmla="*/ 198 h 214"/>
                <a:gd name="T22" fmla="*/ 313 w 353"/>
                <a:gd name="T23" fmla="*/ 198 h 214"/>
                <a:gd name="T24" fmla="*/ 321 w 353"/>
                <a:gd name="T25" fmla="*/ 142 h 214"/>
                <a:gd name="T26" fmla="*/ 316 w 353"/>
                <a:gd name="T27" fmla="*/ 130 h 214"/>
                <a:gd name="T28" fmla="*/ 325 w 353"/>
                <a:gd name="T29" fmla="*/ 115 h 214"/>
                <a:gd name="T30" fmla="*/ 325 w 353"/>
                <a:gd name="T31" fmla="*/ 41 h 214"/>
                <a:gd name="T32" fmla="*/ 0 w 353"/>
                <a:gd name="T33" fmla="*/ 41 h 214"/>
                <a:gd name="T34" fmla="*/ 0 w 353"/>
                <a:gd name="T35" fmla="*/ 0 h 214"/>
                <a:gd name="T36" fmla="*/ 49 w 353"/>
                <a:gd name="T37" fmla="*/ 66 h 214"/>
                <a:gd name="T38" fmla="*/ 48 w 353"/>
                <a:gd name="T39" fmla="*/ 180 h 214"/>
                <a:gd name="T40" fmla="*/ 175 w 353"/>
                <a:gd name="T41" fmla="*/ 214 h 214"/>
                <a:gd name="T42" fmla="*/ 299 w 353"/>
                <a:gd name="T43" fmla="*/ 180 h 214"/>
                <a:gd name="T44" fmla="*/ 299 w 353"/>
                <a:gd name="T45" fmla="*/ 66 h 214"/>
                <a:gd name="T46" fmla="*/ 49 w 353"/>
                <a:gd name="T47" fmla="*/ 66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3" h="214">
                  <a:moveTo>
                    <a:pt x="0" y="0"/>
                  </a:moveTo>
                  <a:cubicBezTo>
                    <a:pt x="340" y="0"/>
                    <a:pt x="340" y="0"/>
                    <a:pt x="340" y="0"/>
                  </a:cubicBezTo>
                  <a:cubicBezTo>
                    <a:pt x="340" y="14"/>
                    <a:pt x="340" y="14"/>
                    <a:pt x="340" y="14"/>
                  </a:cubicBezTo>
                  <a:cubicBezTo>
                    <a:pt x="340" y="41"/>
                    <a:pt x="340" y="41"/>
                    <a:pt x="340" y="41"/>
                  </a:cubicBezTo>
                  <a:cubicBezTo>
                    <a:pt x="340" y="115"/>
                    <a:pt x="340" y="115"/>
                    <a:pt x="340" y="115"/>
                  </a:cubicBezTo>
                  <a:cubicBezTo>
                    <a:pt x="345" y="118"/>
                    <a:pt x="349" y="123"/>
                    <a:pt x="349" y="130"/>
                  </a:cubicBezTo>
                  <a:cubicBezTo>
                    <a:pt x="349" y="135"/>
                    <a:pt x="347" y="139"/>
                    <a:pt x="344" y="142"/>
                  </a:cubicBezTo>
                  <a:cubicBezTo>
                    <a:pt x="353" y="198"/>
                    <a:pt x="353" y="198"/>
                    <a:pt x="353" y="198"/>
                  </a:cubicBezTo>
                  <a:cubicBezTo>
                    <a:pt x="329" y="198"/>
                    <a:pt x="329" y="198"/>
                    <a:pt x="329" y="198"/>
                  </a:cubicBezTo>
                  <a:cubicBezTo>
                    <a:pt x="325" y="177"/>
                    <a:pt x="325" y="177"/>
                    <a:pt x="325" y="177"/>
                  </a:cubicBezTo>
                  <a:cubicBezTo>
                    <a:pt x="319" y="198"/>
                    <a:pt x="319" y="198"/>
                    <a:pt x="319" y="198"/>
                  </a:cubicBezTo>
                  <a:cubicBezTo>
                    <a:pt x="313" y="198"/>
                    <a:pt x="313" y="198"/>
                    <a:pt x="313" y="198"/>
                  </a:cubicBezTo>
                  <a:cubicBezTo>
                    <a:pt x="321" y="142"/>
                    <a:pt x="321" y="142"/>
                    <a:pt x="321" y="142"/>
                  </a:cubicBezTo>
                  <a:cubicBezTo>
                    <a:pt x="318" y="139"/>
                    <a:pt x="316" y="135"/>
                    <a:pt x="316" y="130"/>
                  </a:cubicBezTo>
                  <a:cubicBezTo>
                    <a:pt x="316" y="123"/>
                    <a:pt x="320" y="118"/>
                    <a:pt x="325" y="115"/>
                  </a:cubicBezTo>
                  <a:cubicBezTo>
                    <a:pt x="325" y="41"/>
                    <a:pt x="325" y="41"/>
                    <a:pt x="325" y="41"/>
                  </a:cubicBezTo>
                  <a:cubicBezTo>
                    <a:pt x="0" y="41"/>
                    <a:pt x="0" y="41"/>
                    <a:pt x="0" y="41"/>
                  </a:cubicBezTo>
                  <a:cubicBezTo>
                    <a:pt x="0" y="0"/>
                    <a:pt x="0" y="0"/>
                    <a:pt x="0" y="0"/>
                  </a:cubicBezTo>
                  <a:close/>
                  <a:moveTo>
                    <a:pt x="49" y="66"/>
                  </a:moveTo>
                  <a:cubicBezTo>
                    <a:pt x="48" y="180"/>
                    <a:pt x="48" y="180"/>
                    <a:pt x="48" y="180"/>
                  </a:cubicBezTo>
                  <a:cubicBezTo>
                    <a:pt x="98" y="179"/>
                    <a:pt x="138" y="194"/>
                    <a:pt x="175" y="214"/>
                  </a:cubicBezTo>
                  <a:cubicBezTo>
                    <a:pt x="206" y="191"/>
                    <a:pt x="246" y="178"/>
                    <a:pt x="299" y="180"/>
                  </a:cubicBezTo>
                  <a:cubicBezTo>
                    <a:pt x="299" y="142"/>
                    <a:pt x="299" y="104"/>
                    <a:pt x="299" y="66"/>
                  </a:cubicBezTo>
                  <a:lnTo>
                    <a:pt x="49" y="6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 name="文本占位符 2">
            <a:extLst>
              <a:ext uri="{FF2B5EF4-FFF2-40B4-BE49-F238E27FC236}">
                <a16:creationId xmlns:a16="http://schemas.microsoft.com/office/drawing/2014/main" xmlns="" id="{1BC7A8CE-7FC2-4F62-AF23-FB6918C5FF26}"/>
              </a:ext>
            </a:extLst>
          </p:cNvPr>
          <p:cNvSpPr>
            <a:spLocks noGrp="1"/>
          </p:cNvSpPr>
          <p:nvPr>
            <p:ph type="body" sz="quarter" idx="10"/>
          </p:nvPr>
        </p:nvSpPr>
        <p:spPr>
          <a:xfrm>
            <a:off x="689712" y="657333"/>
            <a:ext cx="8656269" cy="441325"/>
          </a:xfrm>
          <a:prstGeom prst="rect">
            <a:avLst/>
          </a:prstGeom>
        </p:spPr>
        <p:txBody>
          <a:bodyPr/>
          <a:lstStyle>
            <a:lvl1pPr marL="0" indent="0">
              <a:buNone/>
              <a:defRPr b="1">
                <a:solidFill>
                  <a:schemeClr val="tx1"/>
                </a:solidFill>
                <a:latin typeface="微软雅黑" panose="020B0503020204020204" pitchFamily="34" charset="-122"/>
                <a:ea typeface="微软雅黑" panose="020B0503020204020204" pitchFamily="34" charset="-122"/>
              </a:defRPr>
            </a:lvl1pPr>
            <a:lvl2pPr marL="457200" indent="0">
              <a:buNone/>
              <a:defRPr/>
            </a:lvl2pPr>
          </a:lstStyle>
          <a:p>
            <a:pPr lvl="0"/>
            <a:r>
              <a:rPr lang="zh-CN" altLang="en-US" dirty="0"/>
              <a:t>编辑母版文本样式</a:t>
            </a:r>
          </a:p>
        </p:txBody>
      </p:sp>
      <p:sp>
        <p:nvSpPr>
          <p:cNvPr id="73" name="文本占位符 2">
            <a:extLst>
              <a:ext uri="{FF2B5EF4-FFF2-40B4-BE49-F238E27FC236}">
                <a16:creationId xmlns:a16="http://schemas.microsoft.com/office/drawing/2014/main" xmlns="" id="{7578F385-10BB-45DE-89F6-A7277CE3A044}"/>
              </a:ext>
            </a:extLst>
          </p:cNvPr>
          <p:cNvSpPr>
            <a:spLocks noGrp="1"/>
          </p:cNvSpPr>
          <p:nvPr>
            <p:ph type="body" sz="quarter" idx="11"/>
          </p:nvPr>
        </p:nvSpPr>
        <p:spPr>
          <a:xfrm>
            <a:off x="689712" y="1203433"/>
            <a:ext cx="8656269" cy="441325"/>
          </a:xfrm>
          <a:prstGeom prst="rect">
            <a:avLst/>
          </a:prstGeom>
        </p:spPr>
        <p:txBody>
          <a:bodyPr/>
          <a:lstStyle>
            <a:lvl1pPr marL="0" indent="0">
              <a:buNone/>
              <a:defRPr sz="2400" b="0">
                <a:solidFill>
                  <a:schemeClr val="tx1"/>
                </a:solidFill>
                <a:latin typeface="微软雅黑" panose="020B0503020204020204" pitchFamily="34" charset="-122"/>
                <a:ea typeface="微软雅黑" panose="020B0503020204020204" pitchFamily="34" charset="-122"/>
              </a:defRPr>
            </a:lvl1pPr>
            <a:lvl2pPr marL="457200" indent="0">
              <a:buNone/>
              <a:defRPr/>
            </a:lvl2pPr>
          </a:lstStyle>
          <a:p>
            <a:pPr lvl="0"/>
            <a:r>
              <a:rPr lang="zh-CN" altLang="en-US" dirty="0"/>
              <a:t>编辑母版文本样式</a:t>
            </a:r>
          </a:p>
        </p:txBody>
      </p:sp>
      <p:grpSp>
        <p:nvGrpSpPr>
          <p:cNvPr id="43" name="组合 42">
            <a:extLst>
              <a:ext uri="{FF2B5EF4-FFF2-40B4-BE49-F238E27FC236}">
                <a16:creationId xmlns:a16="http://schemas.microsoft.com/office/drawing/2014/main" xmlns="" id="{5C13A1F2-E32D-4CE9-8A59-A6844942CFB0}"/>
              </a:ext>
            </a:extLst>
          </p:cNvPr>
          <p:cNvGrpSpPr/>
          <p:nvPr userDrawn="1"/>
        </p:nvGrpSpPr>
        <p:grpSpPr>
          <a:xfrm>
            <a:off x="10906539" y="19111"/>
            <a:ext cx="1285461" cy="1306106"/>
            <a:chOff x="2571750" y="2347913"/>
            <a:chExt cx="2154238" cy="2184400"/>
          </a:xfrm>
          <a:solidFill>
            <a:srgbClr val="9C0C15"/>
          </a:solidFill>
        </p:grpSpPr>
        <p:sp>
          <p:nvSpPr>
            <p:cNvPr id="44" name="Freeform 31">
              <a:extLst>
                <a:ext uri="{FF2B5EF4-FFF2-40B4-BE49-F238E27FC236}">
                  <a16:creationId xmlns:a16="http://schemas.microsoft.com/office/drawing/2014/main" xmlns="" id="{3B149F22-506A-488C-9AFC-DEFE68B62906}"/>
                </a:ext>
              </a:extLst>
            </p:cNvPr>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2">
              <a:extLst>
                <a:ext uri="{FF2B5EF4-FFF2-40B4-BE49-F238E27FC236}">
                  <a16:creationId xmlns:a16="http://schemas.microsoft.com/office/drawing/2014/main" xmlns="" id="{55451982-94AF-4A0F-8BC2-D2B2CEB74CAB}"/>
                </a:ext>
              </a:extLst>
            </p:cNvPr>
            <p:cNvSpPr>
              <a:spLocks/>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3">
              <a:extLst>
                <a:ext uri="{FF2B5EF4-FFF2-40B4-BE49-F238E27FC236}">
                  <a16:creationId xmlns:a16="http://schemas.microsoft.com/office/drawing/2014/main" xmlns="" id="{1DCE8482-02B9-4841-AB57-EF426B6A98CE}"/>
                </a:ext>
              </a:extLst>
            </p:cNvPr>
            <p:cNvSpPr>
              <a:spLocks/>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4">
              <a:extLst>
                <a:ext uri="{FF2B5EF4-FFF2-40B4-BE49-F238E27FC236}">
                  <a16:creationId xmlns:a16="http://schemas.microsoft.com/office/drawing/2014/main" xmlns="" id="{CA242B51-1A9B-4C01-B31B-E8661DE2A4E6}"/>
                </a:ext>
              </a:extLst>
            </p:cNvPr>
            <p:cNvSpPr>
              <a:spLocks/>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5">
              <a:extLst>
                <a:ext uri="{FF2B5EF4-FFF2-40B4-BE49-F238E27FC236}">
                  <a16:creationId xmlns:a16="http://schemas.microsoft.com/office/drawing/2014/main" xmlns="" id="{97911E67-5788-4800-B0FF-06380530D926}"/>
                </a:ext>
              </a:extLst>
            </p:cNvPr>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6">
              <a:extLst>
                <a:ext uri="{FF2B5EF4-FFF2-40B4-BE49-F238E27FC236}">
                  <a16:creationId xmlns:a16="http://schemas.microsoft.com/office/drawing/2014/main" xmlns="" id="{688693C4-557C-4BDD-AD00-974ED4963197}"/>
                </a:ext>
              </a:extLst>
            </p:cNvPr>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7">
              <a:extLst>
                <a:ext uri="{FF2B5EF4-FFF2-40B4-BE49-F238E27FC236}">
                  <a16:creationId xmlns:a16="http://schemas.microsoft.com/office/drawing/2014/main" xmlns="" id="{D65E6524-A31E-4A9A-89C7-E6DE7837075B}"/>
                </a:ext>
              </a:extLst>
            </p:cNvPr>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8">
              <a:extLst>
                <a:ext uri="{FF2B5EF4-FFF2-40B4-BE49-F238E27FC236}">
                  <a16:creationId xmlns:a16="http://schemas.microsoft.com/office/drawing/2014/main" xmlns="" id="{D2D9C065-882D-469A-8734-1FF7DC36C55F}"/>
                </a:ext>
              </a:extLst>
            </p:cNvPr>
            <p:cNvSpPr>
              <a:spLocks/>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9">
              <a:extLst>
                <a:ext uri="{FF2B5EF4-FFF2-40B4-BE49-F238E27FC236}">
                  <a16:creationId xmlns:a16="http://schemas.microsoft.com/office/drawing/2014/main" xmlns="" id="{789F8EFA-0E88-4CED-920D-3AA098E226A0}"/>
                </a:ext>
              </a:extLst>
            </p:cNvPr>
            <p:cNvSpPr>
              <a:spLocks/>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0">
              <a:extLst>
                <a:ext uri="{FF2B5EF4-FFF2-40B4-BE49-F238E27FC236}">
                  <a16:creationId xmlns:a16="http://schemas.microsoft.com/office/drawing/2014/main" xmlns="" id="{C1D06CA3-F02A-46B1-BB8E-BD1FC65A4378}"/>
                </a:ext>
              </a:extLst>
            </p:cNvPr>
            <p:cNvSpPr>
              <a:spLocks/>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1">
              <a:extLst>
                <a:ext uri="{FF2B5EF4-FFF2-40B4-BE49-F238E27FC236}">
                  <a16:creationId xmlns:a16="http://schemas.microsoft.com/office/drawing/2014/main" xmlns="" id="{DCA31063-378A-43F0-8ED8-A681C0CB7C29}"/>
                </a:ext>
              </a:extLst>
            </p:cNvPr>
            <p:cNvSpPr>
              <a:spLocks/>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2">
              <a:extLst>
                <a:ext uri="{FF2B5EF4-FFF2-40B4-BE49-F238E27FC236}">
                  <a16:creationId xmlns:a16="http://schemas.microsoft.com/office/drawing/2014/main" xmlns="" id="{8ACF643C-9EE0-467A-8550-EBB8C849081A}"/>
                </a:ext>
              </a:extLst>
            </p:cNvPr>
            <p:cNvSpPr>
              <a:spLocks/>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3">
              <a:extLst>
                <a:ext uri="{FF2B5EF4-FFF2-40B4-BE49-F238E27FC236}">
                  <a16:creationId xmlns:a16="http://schemas.microsoft.com/office/drawing/2014/main" xmlns="" id="{8948F0EE-D9DC-4C8D-9ED8-6C00ADC1055A}"/>
                </a:ext>
              </a:extLst>
            </p:cNvPr>
            <p:cNvSpPr>
              <a:spLocks/>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4">
              <a:extLst>
                <a:ext uri="{FF2B5EF4-FFF2-40B4-BE49-F238E27FC236}">
                  <a16:creationId xmlns:a16="http://schemas.microsoft.com/office/drawing/2014/main" xmlns="" id="{A05C7771-FDBD-43FB-AB18-A6EEC2043CCD}"/>
                </a:ext>
              </a:extLst>
            </p:cNvPr>
            <p:cNvSpPr>
              <a:spLocks/>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45">
              <a:extLst>
                <a:ext uri="{FF2B5EF4-FFF2-40B4-BE49-F238E27FC236}">
                  <a16:creationId xmlns:a16="http://schemas.microsoft.com/office/drawing/2014/main" xmlns="" id="{496F76C8-E175-4C5B-AD50-DCD5ECDF7A1E}"/>
                </a:ext>
              </a:extLst>
            </p:cNvPr>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46">
              <a:extLst>
                <a:ext uri="{FF2B5EF4-FFF2-40B4-BE49-F238E27FC236}">
                  <a16:creationId xmlns:a16="http://schemas.microsoft.com/office/drawing/2014/main" xmlns="" id="{C864F9C1-C3CF-4B25-8A24-CFC984236990}"/>
                </a:ext>
              </a:extLst>
            </p:cNvPr>
            <p:cNvSpPr>
              <a:spLocks/>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47">
              <a:extLst>
                <a:ext uri="{FF2B5EF4-FFF2-40B4-BE49-F238E27FC236}">
                  <a16:creationId xmlns:a16="http://schemas.microsoft.com/office/drawing/2014/main" xmlns="" id="{7D057D60-4E4E-4C80-851E-36CFACF69269}"/>
                </a:ext>
              </a:extLst>
            </p:cNvPr>
            <p:cNvSpPr>
              <a:spLocks/>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48">
              <a:extLst>
                <a:ext uri="{FF2B5EF4-FFF2-40B4-BE49-F238E27FC236}">
                  <a16:creationId xmlns:a16="http://schemas.microsoft.com/office/drawing/2014/main" xmlns="" id="{F9CE7757-27EB-41F2-A14E-24D1D1AF63D1}"/>
                </a:ext>
              </a:extLst>
            </p:cNvPr>
            <p:cNvSpPr>
              <a:spLocks/>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49">
              <a:extLst>
                <a:ext uri="{FF2B5EF4-FFF2-40B4-BE49-F238E27FC236}">
                  <a16:creationId xmlns:a16="http://schemas.microsoft.com/office/drawing/2014/main" xmlns="" id="{AB738092-0900-4D95-83FD-921DC4E08D2F}"/>
                </a:ext>
              </a:extLst>
            </p:cNvPr>
            <p:cNvSpPr>
              <a:spLocks/>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0">
              <a:extLst>
                <a:ext uri="{FF2B5EF4-FFF2-40B4-BE49-F238E27FC236}">
                  <a16:creationId xmlns:a16="http://schemas.microsoft.com/office/drawing/2014/main" xmlns="" id="{69E05406-F8B4-465C-AF39-49BD9B765EB6}"/>
                </a:ext>
              </a:extLst>
            </p:cNvPr>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1">
              <a:extLst>
                <a:ext uri="{FF2B5EF4-FFF2-40B4-BE49-F238E27FC236}">
                  <a16:creationId xmlns:a16="http://schemas.microsoft.com/office/drawing/2014/main" xmlns="" id="{CF5D7AC6-46F6-4FC1-8A19-C13DA8CC3D78}"/>
                </a:ext>
              </a:extLst>
            </p:cNvPr>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2">
              <a:extLst>
                <a:ext uri="{FF2B5EF4-FFF2-40B4-BE49-F238E27FC236}">
                  <a16:creationId xmlns:a16="http://schemas.microsoft.com/office/drawing/2014/main" xmlns="" id="{A62C4A24-0109-4799-A0C7-A768D6415641}"/>
                </a:ext>
              </a:extLst>
            </p:cNvPr>
            <p:cNvSpPr>
              <a:spLocks/>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53">
              <a:extLst>
                <a:ext uri="{FF2B5EF4-FFF2-40B4-BE49-F238E27FC236}">
                  <a16:creationId xmlns:a16="http://schemas.microsoft.com/office/drawing/2014/main" xmlns="" id="{951ED3D8-581B-42FE-A804-EF3B4785BE13}"/>
                </a:ext>
              </a:extLst>
            </p:cNvPr>
            <p:cNvSpPr>
              <a:spLocks/>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54">
              <a:extLst>
                <a:ext uri="{FF2B5EF4-FFF2-40B4-BE49-F238E27FC236}">
                  <a16:creationId xmlns:a16="http://schemas.microsoft.com/office/drawing/2014/main" xmlns="" id="{97FA08EA-4AE5-4534-BA80-D08E497C8141}"/>
                </a:ext>
              </a:extLst>
            </p:cNvPr>
            <p:cNvSpPr>
              <a:spLocks/>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55">
              <a:extLst>
                <a:ext uri="{FF2B5EF4-FFF2-40B4-BE49-F238E27FC236}">
                  <a16:creationId xmlns:a16="http://schemas.microsoft.com/office/drawing/2014/main" xmlns="" id="{2D961C79-066A-4CA7-88D5-413885F7ADE2}"/>
                </a:ext>
              </a:extLst>
            </p:cNvPr>
            <p:cNvSpPr>
              <a:spLocks/>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56">
              <a:extLst>
                <a:ext uri="{FF2B5EF4-FFF2-40B4-BE49-F238E27FC236}">
                  <a16:creationId xmlns:a16="http://schemas.microsoft.com/office/drawing/2014/main" xmlns="" id="{FDD57662-861F-4FFE-8594-8590E5B3B700}"/>
                </a:ext>
              </a:extLst>
            </p:cNvPr>
            <p:cNvSpPr>
              <a:spLocks/>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57">
              <a:extLst>
                <a:ext uri="{FF2B5EF4-FFF2-40B4-BE49-F238E27FC236}">
                  <a16:creationId xmlns:a16="http://schemas.microsoft.com/office/drawing/2014/main" xmlns="" id="{30C3DA01-D472-465A-A1A1-C1993CB15A5A}"/>
                </a:ext>
              </a:extLst>
            </p:cNvPr>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58">
              <a:extLst>
                <a:ext uri="{FF2B5EF4-FFF2-40B4-BE49-F238E27FC236}">
                  <a16:creationId xmlns:a16="http://schemas.microsoft.com/office/drawing/2014/main" xmlns="" id="{71CBB9D0-BC97-4AA6-95E5-C045EF5334DB}"/>
                </a:ext>
              </a:extLst>
            </p:cNvPr>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59">
              <a:extLst>
                <a:ext uri="{FF2B5EF4-FFF2-40B4-BE49-F238E27FC236}">
                  <a16:creationId xmlns:a16="http://schemas.microsoft.com/office/drawing/2014/main" xmlns="" id="{DDB3FC1E-7769-489D-B88E-AFBF5733AA7C}"/>
                </a:ext>
              </a:extLst>
            </p:cNvPr>
            <p:cNvSpPr>
              <a:spLocks/>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60">
              <a:extLst>
                <a:ext uri="{FF2B5EF4-FFF2-40B4-BE49-F238E27FC236}">
                  <a16:creationId xmlns:a16="http://schemas.microsoft.com/office/drawing/2014/main" xmlns="" id="{4D3F0C89-D608-47E0-850C-5A7DF2AF867E}"/>
                </a:ext>
              </a:extLst>
            </p:cNvPr>
            <p:cNvSpPr>
              <a:spLocks/>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61">
              <a:extLst>
                <a:ext uri="{FF2B5EF4-FFF2-40B4-BE49-F238E27FC236}">
                  <a16:creationId xmlns:a16="http://schemas.microsoft.com/office/drawing/2014/main" xmlns="" id="{756F544C-295A-493E-9FD0-5AC283E72366}"/>
                </a:ext>
              </a:extLst>
            </p:cNvPr>
            <p:cNvSpPr>
              <a:spLocks/>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62">
              <a:extLst>
                <a:ext uri="{FF2B5EF4-FFF2-40B4-BE49-F238E27FC236}">
                  <a16:creationId xmlns:a16="http://schemas.microsoft.com/office/drawing/2014/main" xmlns="" id="{D180852A-2E8F-4EA4-9A18-E99FD5A8C428}"/>
                </a:ext>
              </a:extLst>
            </p:cNvPr>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63">
              <a:extLst>
                <a:ext uri="{FF2B5EF4-FFF2-40B4-BE49-F238E27FC236}">
                  <a16:creationId xmlns:a16="http://schemas.microsoft.com/office/drawing/2014/main" xmlns="" id="{1F3BE8F9-B1EA-4C65-8AAC-C6EDCC523EE0}"/>
                </a:ext>
              </a:extLst>
            </p:cNvPr>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400101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53F71CD-B2A5-48B8-A5D8-BA8BACC5FF81}"/>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B2D59C54-DC41-4B74-A2F8-7D251DFFEC25}"/>
              </a:ext>
            </a:extLst>
          </p:cNvPr>
          <p:cNvSpPr>
            <a:spLocks noGrp="1"/>
          </p:cNvSpPr>
          <p:nvPr>
            <p:ph sz="half" idx="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xmlns="" id="{7DC6E34D-DEC9-4B69-B5A8-8D485DA100AC}"/>
              </a:ext>
            </a:extLst>
          </p:cNvPr>
          <p:cNvSpPr>
            <a:spLocks noGrp="1"/>
          </p:cNvSpPr>
          <p:nvPr>
            <p:ph sz="half" idx="2"/>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xmlns="" id="{1B6A4B35-FF9B-45BF-A693-9630C87D92C2}"/>
              </a:ext>
            </a:extLst>
          </p:cNvPr>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t>2023/3/28</a:t>
            </a:fld>
            <a:endParaRPr lang="zh-CN" altLang="en-US"/>
          </a:p>
        </p:txBody>
      </p:sp>
      <p:sp>
        <p:nvSpPr>
          <p:cNvPr id="6" name="页脚占位符 5">
            <a:extLst>
              <a:ext uri="{FF2B5EF4-FFF2-40B4-BE49-F238E27FC236}">
                <a16:creationId xmlns:a16="http://schemas.microsoft.com/office/drawing/2014/main" xmlns="" id="{48DEBBC0-6F92-4E88-87CF-29FB3E6CD2B9}"/>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E411C3B8-C895-4B46-9F4F-29FD124416A9}"/>
              </a:ext>
            </a:extLst>
          </p:cNvPr>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t>‹#›</a:t>
            </a:fld>
            <a:endParaRPr lang="zh-CN" altLang="en-US"/>
          </a:p>
        </p:txBody>
      </p:sp>
    </p:spTree>
    <p:extLst>
      <p:ext uri="{BB962C8B-B14F-4D97-AF65-F5344CB8AC3E}">
        <p14:creationId xmlns:p14="http://schemas.microsoft.com/office/powerpoint/2010/main" val="2459592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98140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1" r:id="rId4"/>
    <p:sldLayoutId id="2147483664" r:id="rId5"/>
    <p:sldLayoutId id="2147483662" r:id="rId6"/>
    <p:sldLayoutId id="2147483660" r:id="rId7"/>
    <p:sldLayoutId id="214748366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emf"/><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8.xml"/></Relationships>
</file>

<file path=ppt/slides/_rels/slide64.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8.xml"/><Relationship Id="rId5" Type="http://schemas.openxmlformats.org/officeDocument/2006/relationships/image" Target="../media/image41.emf"/><Relationship Id="rId4" Type="http://schemas.openxmlformats.org/officeDocument/2006/relationships/image" Target="../media/image40.em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组合 48">
            <a:extLst>
              <a:ext uri="{FF2B5EF4-FFF2-40B4-BE49-F238E27FC236}">
                <a16:creationId xmlns:a16="http://schemas.microsoft.com/office/drawing/2014/main" xmlns="" id="{C847C3FA-0EB7-4D13-A765-7CC9A6342B92}"/>
              </a:ext>
            </a:extLst>
          </p:cNvPr>
          <p:cNvGrpSpPr/>
          <p:nvPr/>
        </p:nvGrpSpPr>
        <p:grpSpPr>
          <a:xfrm>
            <a:off x="5472496" y="2621704"/>
            <a:ext cx="6058027" cy="502702"/>
            <a:chOff x="5675695" y="4270968"/>
            <a:chExt cx="6058027" cy="502702"/>
          </a:xfrm>
        </p:grpSpPr>
        <p:sp>
          <p:nvSpPr>
            <p:cNvPr id="50" name="椭圆 49">
              <a:extLst>
                <a:ext uri="{FF2B5EF4-FFF2-40B4-BE49-F238E27FC236}">
                  <a16:creationId xmlns:a16="http://schemas.microsoft.com/office/drawing/2014/main" xmlns="" id="{181F8F89-5CCE-44A8-AEA4-C8032140D664}"/>
                </a:ext>
              </a:extLst>
            </p:cNvPr>
            <p:cNvSpPr/>
            <p:nvPr/>
          </p:nvSpPr>
          <p:spPr bwMode="auto">
            <a:xfrm>
              <a:off x="5675695" y="4290077"/>
              <a:ext cx="434926" cy="434926"/>
            </a:xfrm>
            <a:prstGeom prst="ellipse">
              <a:avLst/>
            </a:prstGeom>
            <a:no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200">
                <a:solidFill>
                  <a:srgbClr val="013A73"/>
                </a:solidFill>
              </a:endParaRPr>
            </a:p>
          </p:txBody>
        </p:sp>
        <p:sp>
          <p:nvSpPr>
            <p:cNvPr id="51" name="文本框 50">
              <a:extLst>
                <a:ext uri="{FF2B5EF4-FFF2-40B4-BE49-F238E27FC236}">
                  <a16:creationId xmlns:a16="http://schemas.microsoft.com/office/drawing/2014/main" xmlns="" id="{2566BE16-6C38-47E3-84AA-2C8E78C4C1FC}"/>
                </a:ext>
              </a:extLst>
            </p:cNvPr>
            <p:cNvSpPr txBox="1"/>
            <p:nvPr/>
          </p:nvSpPr>
          <p:spPr>
            <a:xfrm>
              <a:off x="6259195" y="4270968"/>
              <a:ext cx="5474527" cy="502702"/>
            </a:xfrm>
            <a:prstGeom prst="rect">
              <a:avLst/>
            </a:prstGeom>
            <a:noFill/>
          </p:spPr>
          <p:txBody>
            <a:bodyPr wrap="square" rtlCol="0">
              <a:spAutoFit/>
            </a:bodyPr>
            <a:lstStyle/>
            <a:p>
              <a:pPr>
                <a:lnSpc>
                  <a:spcPts val="3200"/>
                </a:lnSpc>
                <a:spcBef>
                  <a:spcPts val="600"/>
                </a:spcBef>
                <a:spcAft>
                  <a:spcPts val="1200"/>
                </a:spcAft>
              </a:pPr>
              <a:r>
                <a:rPr lang="en-US" altLang="zh-CN" sz="3200" b="1" dirty="0" smtClean="0">
                  <a:latin typeface="Times New Roman" panose="02020603050405020304" pitchFamily="18" charset="0"/>
                  <a:ea typeface="微软雅黑" panose="020B0503020204020204" pitchFamily="34" charset="-122"/>
                  <a:cs typeface="Times New Roman" panose="02020603050405020304" pitchFamily="18" charset="0"/>
                </a:rPr>
                <a:t>monograph</a:t>
              </a:r>
              <a:endParaRPr lang="zh-CN" altLang="en-US" sz="32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2" name="Freeform 5">
              <a:extLst>
                <a:ext uri="{FF2B5EF4-FFF2-40B4-BE49-F238E27FC236}">
                  <a16:creationId xmlns:a16="http://schemas.microsoft.com/office/drawing/2014/main" xmlns="" id="{0690A9EE-C704-436C-A68D-99AEDC1EBCF7}"/>
                </a:ext>
              </a:extLst>
            </p:cNvPr>
            <p:cNvSpPr>
              <a:spLocks noEditPoints="1"/>
            </p:cNvSpPr>
            <p:nvPr/>
          </p:nvSpPr>
          <p:spPr bwMode="auto">
            <a:xfrm>
              <a:off x="5767556" y="4429634"/>
              <a:ext cx="103068" cy="66963"/>
            </a:xfrm>
            <a:custGeom>
              <a:avLst/>
              <a:gdLst>
                <a:gd name="T0" fmla="*/ 850 w 1196"/>
                <a:gd name="T1" fmla="*/ 777 h 777"/>
                <a:gd name="T2" fmla="*/ 812 w 1196"/>
                <a:gd name="T3" fmla="*/ 762 h 777"/>
                <a:gd name="T4" fmla="*/ 714 w 1196"/>
                <a:gd name="T5" fmla="*/ 677 h 777"/>
                <a:gd name="T6" fmla="*/ 443 w 1196"/>
                <a:gd name="T7" fmla="*/ 537 h 777"/>
                <a:gd name="T8" fmla="*/ 55 w 1196"/>
                <a:gd name="T9" fmla="*/ 537 h 777"/>
                <a:gd name="T10" fmla="*/ 0 w 1196"/>
                <a:gd name="T11" fmla="*/ 481 h 777"/>
                <a:gd name="T12" fmla="*/ 0 w 1196"/>
                <a:gd name="T13" fmla="*/ 55 h 777"/>
                <a:gd name="T14" fmla="*/ 55 w 1196"/>
                <a:gd name="T15" fmla="*/ 0 h 777"/>
                <a:gd name="T16" fmla="*/ 438 w 1196"/>
                <a:gd name="T17" fmla="*/ 0 h 777"/>
                <a:gd name="T18" fmla="*/ 919 w 1196"/>
                <a:gd name="T19" fmla="*/ 163 h 777"/>
                <a:gd name="T20" fmla="*/ 1177 w 1196"/>
                <a:gd name="T21" fmla="*/ 371 h 777"/>
                <a:gd name="T22" fmla="*/ 1195 w 1196"/>
                <a:gd name="T23" fmla="*/ 410 h 777"/>
                <a:gd name="T24" fmla="*/ 1180 w 1196"/>
                <a:gd name="T25" fmla="*/ 450 h 777"/>
                <a:gd name="T26" fmla="*/ 1021 w 1196"/>
                <a:gd name="T27" fmla="*/ 619 h 777"/>
                <a:gd name="T28" fmla="*/ 890 w 1196"/>
                <a:gd name="T29" fmla="*/ 760 h 777"/>
                <a:gd name="T30" fmla="*/ 850 w 1196"/>
                <a:gd name="T31" fmla="*/ 777 h 777"/>
                <a:gd name="T32" fmla="*/ 850 w 1196"/>
                <a:gd name="T33" fmla="*/ 777 h 777"/>
                <a:gd name="T34" fmla="*/ 850 w 1196"/>
                <a:gd name="T35" fmla="*/ 777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6" h="777">
                  <a:moveTo>
                    <a:pt x="850" y="777"/>
                  </a:moveTo>
                  <a:cubicBezTo>
                    <a:pt x="836" y="777"/>
                    <a:pt x="822" y="772"/>
                    <a:pt x="812" y="762"/>
                  </a:cubicBezTo>
                  <a:cubicBezTo>
                    <a:pt x="775" y="728"/>
                    <a:pt x="743" y="700"/>
                    <a:pt x="714" y="677"/>
                  </a:cubicBezTo>
                  <a:cubicBezTo>
                    <a:pt x="588" y="573"/>
                    <a:pt x="491" y="537"/>
                    <a:pt x="443" y="537"/>
                  </a:cubicBezTo>
                  <a:cubicBezTo>
                    <a:pt x="55" y="537"/>
                    <a:pt x="55" y="537"/>
                    <a:pt x="55" y="537"/>
                  </a:cubicBezTo>
                  <a:cubicBezTo>
                    <a:pt x="25" y="537"/>
                    <a:pt x="0" y="512"/>
                    <a:pt x="0" y="481"/>
                  </a:cubicBezTo>
                  <a:cubicBezTo>
                    <a:pt x="0" y="55"/>
                    <a:pt x="0" y="55"/>
                    <a:pt x="0" y="55"/>
                  </a:cubicBezTo>
                  <a:cubicBezTo>
                    <a:pt x="0" y="25"/>
                    <a:pt x="25" y="0"/>
                    <a:pt x="55" y="0"/>
                  </a:cubicBezTo>
                  <a:cubicBezTo>
                    <a:pt x="438" y="0"/>
                    <a:pt x="438" y="0"/>
                    <a:pt x="438" y="0"/>
                  </a:cubicBezTo>
                  <a:cubicBezTo>
                    <a:pt x="597" y="1"/>
                    <a:pt x="754" y="53"/>
                    <a:pt x="919" y="163"/>
                  </a:cubicBezTo>
                  <a:cubicBezTo>
                    <a:pt x="1001" y="217"/>
                    <a:pt x="1084" y="283"/>
                    <a:pt x="1177" y="371"/>
                  </a:cubicBezTo>
                  <a:cubicBezTo>
                    <a:pt x="1188" y="381"/>
                    <a:pt x="1195" y="395"/>
                    <a:pt x="1195" y="410"/>
                  </a:cubicBezTo>
                  <a:cubicBezTo>
                    <a:pt x="1196" y="425"/>
                    <a:pt x="1190" y="439"/>
                    <a:pt x="1180" y="450"/>
                  </a:cubicBezTo>
                  <a:cubicBezTo>
                    <a:pt x="1126" y="506"/>
                    <a:pt x="1073" y="563"/>
                    <a:pt x="1021" y="619"/>
                  </a:cubicBezTo>
                  <a:cubicBezTo>
                    <a:pt x="976" y="668"/>
                    <a:pt x="932" y="714"/>
                    <a:pt x="890" y="760"/>
                  </a:cubicBezTo>
                  <a:cubicBezTo>
                    <a:pt x="879" y="771"/>
                    <a:pt x="864" y="777"/>
                    <a:pt x="850" y="777"/>
                  </a:cubicBezTo>
                  <a:close/>
                  <a:moveTo>
                    <a:pt x="850" y="777"/>
                  </a:moveTo>
                  <a:cubicBezTo>
                    <a:pt x="850" y="777"/>
                    <a:pt x="850" y="777"/>
                    <a:pt x="850" y="777"/>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3" name="Freeform 6">
              <a:extLst>
                <a:ext uri="{FF2B5EF4-FFF2-40B4-BE49-F238E27FC236}">
                  <a16:creationId xmlns:a16="http://schemas.microsoft.com/office/drawing/2014/main" xmlns="" id="{17FC05E6-E126-48C7-8747-CB00A196588A}"/>
                </a:ext>
              </a:extLst>
            </p:cNvPr>
            <p:cNvSpPr>
              <a:spLocks noEditPoints="1"/>
            </p:cNvSpPr>
            <p:nvPr/>
          </p:nvSpPr>
          <p:spPr bwMode="auto">
            <a:xfrm>
              <a:off x="5893613" y="4508787"/>
              <a:ext cx="156299" cy="106462"/>
            </a:xfrm>
            <a:custGeom>
              <a:avLst/>
              <a:gdLst>
                <a:gd name="T0" fmla="*/ 1093 w 1813"/>
                <a:gd name="T1" fmla="*/ 1235 h 1235"/>
                <a:gd name="T2" fmla="*/ 1070 w 1813"/>
                <a:gd name="T3" fmla="*/ 1229 h 1235"/>
                <a:gd name="T4" fmla="*/ 1038 w 1813"/>
                <a:gd name="T5" fmla="*/ 1179 h 1235"/>
                <a:gd name="T6" fmla="*/ 1038 w 1813"/>
                <a:gd name="T7" fmla="*/ 898 h 1235"/>
                <a:gd name="T8" fmla="*/ 763 w 1813"/>
                <a:gd name="T9" fmla="*/ 898 h 1235"/>
                <a:gd name="T10" fmla="*/ 278 w 1813"/>
                <a:gd name="T11" fmla="*/ 736 h 1235"/>
                <a:gd name="T12" fmla="*/ 19 w 1813"/>
                <a:gd name="T13" fmla="*/ 530 h 1235"/>
                <a:gd name="T14" fmla="*/ 1 w 1813"/>
                <a:gd name="T15" fmla="*/ 490 h 1235"/>
                <a:gd name="T16" fmla="*/ 16 w 1813"/>
                <a:gd name="T17" fmla="*/ 450 h 1235"/>
                <a:gd name="T18" fmla="*/ 185 w 1813"/>
                <a:gd name="T19" fmla="*/ 271 h 1235"/>
                <a:gd name="T20" fmla="*/ 306 w 1813"/>
                <a:gd name="T21" fmla="*/ 140 h 1235"/>
                <a:gd name="T22" fmla="*/ 385 w 1813"/>
                <a:gd name="T23" fmla="*/ 138 h 1235"/>
                <a:gd name="T24" fmla="*/ 479 w 1813"/>
                <a:gd name="T25" fmla="*/ 220 h 1235"/>
                <a:gd name="T26" fmla="*/ 759 w 1813"/>
                <a:gd name="T27" fmla="*/ 361 h 1235"/>
                <a:gd name="T28" fmla="*/ 1038 w 1813"/>
                <a:gd name="T29" fmla="*/ 361 h 1235"/>
                <a:gd name="T30" fmla="*/ 1038 w 1813"/>
                <a:gd name="T31" fmla="*/ 60 h 1235"/>
                <a:gd name="T32" fmla="*/ 1070 w 1813"/>
                <a:gd name="T33" fmla="*/ 9 h 1235"/>
                <a:gd name="T34" fmla="*/ 1130 w 1813"/>
                <a:gd name="T35" fmla="*/ 17 h 1235"/>
                <a:gd name="T36" fmla="*/ 1793 w 1813"/>
                <a:gd name="T37" fmla="*/ 578 h 1235"/>
                <a:gd name="T38" fmla="*/ 1813 w 1813"/>
                <a:gd name="T39" fmla="*/ 620 h 1235"/>
                <a:gd name="T40" fmla="*/ 1793 w 1813"/>
                <a:gd name="T41" fmla="*/ 663 h 1235"/>
                <a:gd name="T42" fmla="*/ 1130 w 1813"/>
                <a:gd name="T43" fmla="*/ 1221 h 1235"/>
                <a:gd name="T44" fmla="*/ 1093 w 1813"/>
                <a:gd name="T45" fmla="*/ 1235 h 1235"/>
                <a:gd name="T46" fmla="*/ 1093 w 1813"/>
                <a:gd name="T47" fmla="*/ 1235 h 1235"/>
                <a:gd name="T48" fmla="*/ 1093 w 1813"/>
                <a:gd name="T49" fmla="*/ 1235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13" h="1235">
                  <a:moveTo>
                    <a:pt x="1093" y="1235"/>
                  </a:moveTo>
                  <a:cubicBezTo>
                    <a:pt x="1085" y="1235"/>
                    <a:pt x="1078" y="1233"/>
                    <a:pt x="1070" y="1229"/>
                  </a:cubicBezTo>
                  <a:cubicBezTo>
                    <a:pt x="1051" y="1220"/>
                    <a:pt x="1038" y="1201"/>
                    <a:pt x="1038" y="1179"/>
                  </a:cubicBezTo>
                  <a:cubicBezTo>
                    <a:pt x="1038" y="898"/>
                    <a:pt x="1038" y="898"/>
                    <a:pt x="1038" y="898"/>
                  </a:cubicBezTo>
                  <a:cubicBezTo>
                    <a:pt x="763" y="898"/>
                    <a:pt x="763" y="898"/>
                    <a:pt x="763" y="898"/>
                  </a:cubicBezTo>
                  <a:cubicBezTo>
                    <a:pt x="604" y="897"/>
                    <a:pt x="444" y="845"/>
                    <a:pt x="278" y="736"/>
                  </a:cubicBezTo>
                  <a:cubicBezTo>
                    <a:pt x="195" y="682"/>
                    <a:pt x="113" y="617"/>
                    <a:pt x="19" y="530"/>
                  </a:cubicBezTo>
                  <a:cubicBezTo>
                    <a:pt x="7" y="520"/>
                    <a:pt x="1" y="505"/>
                    <a:pt x="1" y="490"/>
                  </a:cubicBezTo>
                  <a:cubicBezTo>
                    <a:pt x="0" y="475"/>
                    <a:pt x="6" y="461"/>
                    <a:pt x="16" y="450"/>
                  </a:cubicBezTo>
                  <a:cubicBezTo>
                    <a:pt x="74" y="390"/>
                    <a:pt x="130" y="330"/>
                    <a:pt x="185" y="271"/>
                  </a:cubicBezTo>
                  <a:cubicBezTo>
                    <a:pt x="227" y="226"/>
                    <a:pt x="267" y="182"/>
                    <a:pt x="306" y="140"/>
                  </a:cubicBezTo>
                  <a:cubicBezTo>
                    <a:pt x="327" y="119"/>
                    <a:pt x="362" y="117"/>
                    <a:pt x="385" y="138"/>
                  </a:cubicBezTo>
                  <a:cubicBezTo>
                    <a:pt x="420" y="171"/>
                    <a:pt x="451" y="197"/>
                    <a:pt x="479" y="220"/>
                  </a:cubicBezTo>
                  <a:cubicBezTo>
                    <a:pt x="588" y="309"/>
                    <a:pt x="693" y="361"/>
                    <a:pt x="759" y="361"/>
                  </a:cubicBezTo>
                  <a:cubicBezTo>
                    <a:pt x="1038" y="361"/>
                    <a:pt x="1038" y="361"/>
                    <a:pt x="1038" y="361"/>
                  </a:cubicBezTo>
                  <a:cubicBezTo>
                    <a:pt x="1038" y="60"/>
                    <a:pt x="1038" y="60"/>
                    <a:pt x="1038" y="60"/>
                  </a:cubicBezTo>
                  <a:cubicBezTo>
                    <a:pt x="1038" y="38"/>
                    <a:pt x="1051" y="18"/>
                    <a:pt x="1070" y="9"/>
                  </a:cubicBezTo>
                  <a:cubicBezTo>
                    <a:pt x="1090" y="0"/>
                    <a:pt x="1113" y="3"/>
                    <a:pt x="1130" y="17"/>
                  </a:cubicBezTo>
                  <a:cubicBezTo>
                    <a:pt x="1793" y="578"/>
                    <a:pt x="1793" y="578"/>
                    <a:pt x="1793" y="578"/>
                  </a:cubicBezTo>
                  <a:cubicBezTo>
                    <a:pt x="1806" y="588"/>
                    <a:pt x="1813" y="604"/>
                    <a:pt x="1813" y="620"/>
                  </a:cubicBezTo>
                  <a:cubicBezTo>
                    <a:pt x="1813" y="636"/>
                    <a:pt x="1806" y="652"/>
                    <a:pt x="1793" y="663"/>
                  </a:cubicBezTo>
                  <a:cubicBezTo>
                    <a:pt x="1130" y="1221"/>
                    <a:pt x="1130" y="1221"/>
                    <a:pt x="1130" y="1221"/>
                  </a:cubicBezTo>
                  <a:cubicBezTo>
                    <a:pt x="1119" y="1230"/>
                    <a:pt x="1106" y="1235"/>
                    <a:pt x="1093" y="1235"/>
                  </a:cubicBezTo>
                  <a:close/>
                  <a:moveTo>
                    <a:pt x="1093" y="1235"/>
                  </a:moveTo>
                  <a:cubicBezTo>
                    <a:pt x="1093" y="1235"/>
                    <a:pt x="1093" y="1235"/>
                    <a:pt x="1093" y="1235"/>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7">
              <a:extLst>
                <a:ext uri="{FF2B5EF4-FFF2-40B4-BE49-F238E27FC236}">
                  <a16:creationId xmlns:a16="http://schemas.microsoft.com/office/drawing/2014/main" xmlns="" id="{6BD2B45B-44AF-447E-A838-E029D93D9102}"/>
                </a:ext>
              </a:extLst>
            </p:cNvPr>
            <p:cNvSpPr>
              <a:spLocks noEditPoints="1"/>
            </p:cNvSpPr>
            <p:nvPr/>
          </p:nvSpPr>
          <p:spPr bwMode="auto">
            <a:xfrm>
              <a:off x="5767556" y="4398930"/>
              <a:ext cx="282356" cy="187312"/>
            </a:xfrm>
            <a:custGeom>
              <a:avLst/>
              <a:gdLst>
                <a:gd name="T0" fmla="*/ 432 w 3276"/>
                <a:gd name="T1" fmla="*/ 2174 h 2174"/>
                <a:gd name="T2" fmla="*/ 55 w 3276"/>
                <a:gd name="T3" fmla="*/ 2174 h 2174"/>
                <a:gd name="T4" fmla="*/ 0 w 3276"/>
                <a:gd name="T5" fmla="*/ 2118 h 2174"/>
                <a:gd name="T6" fmla="*/ 0 w 3276"/>
                <a:gd name="T7" fmla="*/ 1693 h 2174"/>
                <a:gd name="T8" fmla="*/ 55 w 3276"/>
                <a:gd name="T9" fmla="*/ 1637 h 2174"/>
                <a:gd name="T10" fmla="*/ 432 w 3276"/>
                <a:gd name="T11" fmla="*/ 1637 h 2174"/>
                <a:gd name="T12" fmla="*/ 625 w 3276"/>
                <a:gd name="T13" fmla="*/ 1562 h 2174"/>
                <a:gd name="T14" fmla="*/ 917 w 3276"/>
                <a:gd name="T15" fmla="*/ 1311 h 2174"/>
                <a:gd name="T16" fmla="*/ 1136 w 3276"/>
                <a:gd name="T17" fmla="*/ 1081 h 2174"/>
                <a:gd name="T18" fmla="*/ 1607 w 3276"/>
                <a:gd name="T19" fmla="*/ 617 h 2174"/>
                <a:gd name="T20" fmla="*/ 2219 w 3276"/>
                <a:gd name="T21" fmla="*/ 356 h 2174"/>
                <a:gd name="T22" fmla="*/ 2501 w 3276"/>
                <a:gd name="T23" fmla="*/ 356 h 2174"/>
                <a:gd name="T24" fmla="*/ 2501 w 3276"/>
                <a:gd name="T25" fmla="*/ 60 h 2174"/>
                <a:gd name="T26" fmla="*/ 2533 w 3276"/>
                <a:gd name="T27" fmla="*/ 9 h 2174"/>
                <a:gd name="T28" fmla="*/ 2593 w 3276"/>
                <a:gd name="T29" fmla="*/ 17 h 2174"/>
                <a:gd name="T30" fmla="*/ 3256 w 3276"/>
                <a:gd name="T31" fmla="*/ 578 h 2174"/>
                <a:gd name="T32" fmla="*/ 3276 w 3276"/>
                <a:gd name="T33" fmla="*/ 621 h 2174"/>
                <a:gd name="T34" fmla="*/ 3256 w 3276"/>
                <a:gd name="T35" fmla="*/ 663 h 2174"/>
                <a:gd name="T36" fmla="*/ 2593 w 3276"/>
                <a:gd name="T37" fmla="*/ 1222 h 2174"/>
                <a:gd name="T38" fmla="*/ 2533 w 3276"/>
                <a:gd name="T39" fmla="*/ 1230 h 2174"/>
                <a:gd name="T40" fmla="*/ 2501 w 3276"/>
                <a:gd name="T41" fmla="*/ 1179 h 2174"/>
                <a:gd name="T42" fmla="*/ 2501 w 3276"/>
                <a:gd name="T43" fmla="*/ 893 h 2174"/>
                <a:gd name="T44" fmla="*/ 2220 w 3276"/>
                <a:gd name="T45" fmla="*/ 893 h 2174"/>
                <a:gd name="T46" fmla="*/ 2034 w 3276"/>
                <a:gd name="T47" fmla="*/ 967 h 2174"/>
                <a:gd name="T48" fmla="*/ 1744 w 3276"/>
                <a:gd name="T49" fmla="*/ 1218 h 2174"/>
                <a:gd name="T50" fmla="*/ 1533 w 3276"/>
                <a:gd name="T51" fmla="*/ 1441 h 2174"/>
                <a:gd name="T52" fmla="*/ 1052 w 3276"/>
                <a:gd name="T53" fmla="*/ 1914 h 2174"/>
                <a:gd name="T54" fmla="*/ 432 w 3276"/>
                <a:gd name="T55" fmla="*/ 2174 h 2174"/>
                <a:gd name="T56" fmla="*/ 432 w 3276"/>
                <a:gd name="T57" fmla="*/ 2174 h 2174"/>
                <a:gd name="T58" fmla="*/ 432 w 3276"/>
                <a:gd name="T59" fmla="*/ 2174 h 2174"/>
                <a:gd name="T60" fmla="*/ 432 w 3276"/>
                <a:gd name="T61" fmla="*/ 2174 h 2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76" h="2174">
                  <a:moveTo>
                    <a:pt x="432" y="2174"/>
                  </a:moveTo>
                  <a:cubicBezTo>
                    <a:pt x="55" y="2174"/>
                    <a:pt x="55" y="2174"/>
                    <a:pt x="55" y="2174"/>
                  </a:cubicBezTo>
                  <a:cubicBezTo>
                    <a:pt x="25" y="2174"/>
                    <a:pt x="0" y="2149"/>
                    <a:pt x="0" y="2118"/>
                  </a:cubicBezTo>
                  <a:cubicBezTo>
                    <a:pt x="0" y="1693"/>
                    <a:pt x="0" y="1693"/>
                    <a:pt x="0" y="1693"/>
                  </a:cubicBezTo>
                  <a:cubicBezTo>
                    <a:pt x="0" y="1662"/>
                    <a:pt x="25" y="1637"/>
                    <a:pt x="55" y="1637"/>
                  </a:cubicBezTo>
                  <a:cubicBezTo>
                    <a:pt x="432" y="1637"/>
                    <a:pt x="432" y="1637"/>
                    <a:pt x="432" y="1637"/>
                  </a:cubicBezTo>
                  <a:cubicBezTo>
                    <a:pt x="483" y="1637"/>
                    <a:pt x="551" y="1611"/>
                    <a:pt x="625" y="1562"/>
                  </a:cubicBezTo>
                  <a:cubicBezTo>
                    <a:pt x="705" y="1510"/>
                    <a:pt x="804" y="1426"/>
                    <a:pt x="917" y="1311"/>
                  </a:cubicBezTo>
                  <a:cubicBezTo>
                    <a:pt x="989" y="1240"/>
                    <a:pt x="1060" y="1162"/>
                    <a:pt x="1136" y="1081"/>
                  </a:cubicBezTo>
                  <a:cubicBezTo>
                    <a:pt x="1285" y="920"/>
                    <a:pt x="1439" y="753"/>
                    <a:pt x="1607" y="617"/>
                  </a:cubicBezTo>
                  <a:cubicBezTo>
                    <a:pt x="1755" y="497"/>
                    <a:pt x="1960" y="359"/>
                    <a:pt x="2219" y="356"/>
                  </a:cubicBezTo>
                  <a:cubicBezTo>
                    <a:pt x="2501" y="356"/>
                    <a:pt x="2501" y="356"/>
                    <a:pt x="2501" y="356"/>
                  </a:cubicBezTo>
                  <a:cubicBezTo>
                    <a:pt x="2501" y="60"/>
                    <a:pt x="2501" y="60"/>
                    <a:pt x="2501" y="60"/>
                  </a:cubicBezTo>
                  <a:cubicBezTo>
                    <a:pt x="2501" y="38"/>
                    <a:pt x="2514" y="18"/>
                    <a:pt x="2533" y="9"/>
                  </a:cubicBezTo>
                  <a:cubicBezTo>
                    <a:pt x="2553" y="0"/>
                    <a:pt x="2576" y="3"/>
                    <a:pt x="2593" y="17"/>
                  </a:cubicBezTo>
                  <a:cubicBezTo>
                    <a:pt x="3256" y="578"/>
                    <a:pt x="3256" y="578"/>
                    <a:pt x="3256" y="578"/>
                  </a:cubicBezTo>
                  <a:cubicBezTo>
                    <a:pt x="3269" y="588"/>
                    <a:pt x="3276" y="604"/>
                    <a:pt x="3276" y="621"/>
                  </a:cubicBezTo>
                  <a:cubicBezTo>
                    <a:pt x="3276" y="637"/>
                    <a:pt x="3269" y="652"/>
                    <a:pt x="3256" y="663"/>
                  </a:cubicBezTo>
                  <a:cubicBezTo>
                    <a:pt x="2593" y="1222"/>
                    <a:pt x="2593" y="1222"/>
                    <a:pt x="2593" y="1222"/>
                  </a:cubicBezTo>
                  <a:cubicBezTo>
                    <a:pt x="2576" y="1235"/>
                    <a:pt x="2553" y="1239"/>
                    <a:pt x="2533" y="1230"/>
                  </a:cubicBezTo>
                  <a:cubicBezTo>
                    <a:pt x="2514" y="1221"/>
                    <a:pt x="2501" y="1201"/>
                    <a:pt x="2501" y="1179"/>
                  </a:cubicBezTo>
                  <a:cubicBezTo>
                    <a:pt x="2501" y="893"/>
                    <a:pt x="2501" y="893"/>
                    <a:pt x="2501" y="893"/>
                  </a:cubicBezTo>
                  <a:cubicBezTo>
                    <a:pt x="2220" y="893"/>
                    <a:pt x="2220" y="893"/>
                    <a:pt x="2220" y="893"/>
                  </a:cubicBezTo>
                  <a:cubicBezTo>
                    <a:pt x="2191" y="893"/>
                    <a:pt x="2131" y="902"/>
                    <a:pt x="2034" y="967"/>
                  </a:cubicBezTo>
                  <a:cubicBezTo>
                    <a:pt x="1955" y="1018"/>
                    <a:pt x="1857" y="1103"/>
                    <a:pt x="1744" y="1218"/>
                  </a:cubicBezTo>
                  <a:cubicBezTo>
                    <a:pt x="1675" y="1288"/>
                    <a:pt x="1607" y="1362"/>
                    <a:pt x="1533" y="1441"/>
                  </a:cubicBezTo>
                  <a:cubicBezTo>
                    <a:pt x="1381" y="1605"/>
                    <a:pt x="1224" y="1776"/>
                    <a:pt x="1052" y="1914"/>
                  </a:cubicBezTo>
                  <a:cubicBezTo>
                    <a:pt x="901" y="2034"/>
                    <a:pt x="695" y="2171"/>
                    <a:pt x="432" y="2174"/>
                  </a:cubicBezTo>
                  <a:cubicBezTo>
                    <a:pt x="432" y="2174"/>
                    <a:pt x="432" y="2174"/>
                    <a:pt x="432" y="2174"/>
                  </a:cubicBezTo>
                  <a:close/>
                  <a:moveTo>
                    <a:pt x="432" y="2174"/>
                  </a:moveTo>
                  <a:cubicBezTo>
                    <a:pt x="432" y="2174"/>
                    <a:pt x="432" y="2174"/>
                    <a:pt x="432" y="2174"/>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3394209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490229" cy="441325"/>
          </a:xfrm>
        </p:spPr>
        <p:txBody>
          <a:bodyPr/>
          <a:lstStyle/>
          <a:p>
            <a:r>
              <a:rPr lang="en-US" altLang="zh-CN" sz="3200" b="1" i="0" u="none" strike="noStrike" baseline="0" dirty="0">
                <a:latin typeface="Arial Black" panose="020B0A04020102020204" pitchFamily="34" charset="0"/>
              </a:rPr>
              <a:t>Monographs</a:t>
            </a:r>
          </a:p>
        </p:txBody>
      </p:sp>
      <p:sp>
        <p:nvSpPr>
          <p:cNvPr id="3" name="文本占位符 2"/>
          <p:cNvSpPr>
            <a:spLocks noGrp="1"/>
          </p:cNvSpPr>
          <p:nvPr>
            <p:ph type="body" sz="quarter" idx="11"/>
          </p:nvPr>
        </p:nvSpPr>
        <p:spPr>
          <a:xfrm>
            <a:off x="573437" y="1618126"/>
            <a:ext cx="9627006" cy="3945766"/>
          </a:xfrm>
        </p:spPr>
        <p:txBody>
          <a:bodyPr/>
          <a:lstStyle/>
          <a:p>
            <a:pPr>
              <a:lnSpc>
                <a:spcPct val="150000"/>
              </a:lnSpc>
            </a:pPr>
            <a:r>
              <a:rPr lang="en-US" altLang="zh-CN" b="1" dirty="0" smtClean="0">
                <a:solidFill>
                  <a:srgbClr val="002060"/>
                </a:solidFill>
              </a:rPr>
              <a:t>2. Types </a:t>
            </a:r>
            <a:r>
              <a:rPr lang="en-US" altLang="zh-CN" b="1" dirty="0">
                <a:solidFill>
                  <a:srgbClr val="002060"/>
                </a:solidFill>
              </a:rPr>
              <a:t>of </a:t>
            </a:r>
            <a:r>
              <a:rPr lang="en-US" altLang="zh-CN" b="1" dirty="0" smtClean="0">
                <a:solidFill>
                  <a:srgbClr val="002060"/>
                </a:solidFill>
              </a:rPr>
              <a:t>monographs</a:t>
            </a:r>
            <a:endParaRPr lang="en-US" altLang="zh-CN" b="1" dirty="0">
              <a:solidFill>
                <a:srgbClr val="002060"/>
              </a:solidFill>
            </a:endParaRPr>
          </a:p>
          <a:p>
            <a:pPr>
              <a:lnSpc>
                <a:spcPct val="150000"/>
              </a:lnSpc>
            </a:pPr>
            <a:r>
              <a:rPr lang="en-US" altLang="zh-CN" dirty="0">
                <a:solidFill>
                  <a:srgbClr val="002060"/>
                </a:solidFill>
                <a:latin typeface="Arial Narrow" panose="020B0606020202030204" pitchFamily="34" charset="0"/>
              </a:rPr>
              <a:t>•General </a:t>
            </a:r>
            <a:r>
              <a:rPr lang="en-US" altLang="zh-CN" dirty="0" smtClean="0">
                <a:solidFill>
                  <a:srgbClr val="002060"/>
                </a:solidFill>
                <a:latin typeface="Arial Narrow" panose="020B0606020202030204" pitchFamily="34" charset="0"/>
              </a:rPr>
              <a:t>monographs (geared towards general readers)</a:t>
            </a:r>
            <a:endParaRPr lang="en-US" altLang="zh-CN" dirty="0">
              <a:solidFill>
                <a:srgbClr val="002060"/>
              </a:solidFill>
              <a:latin typeface="Arial Narrow" panose="020B0606020202030204" pitchFamily="34" charset="0"/>
            </a:endParaRPr>
          </a:p>
          <a:p>
            <a:pPr>
              <a:lnSpc>
                <a:spcPct val="150000"/>
              </a:lnSpc>
            </a:pPr>
            <a:r>
              <a:rPr lang="en-US" altLang="zh-CN" dirty="0">
                <a:solidFill>
                  <a:srgbClr val="002060"/>
                </a:solidFill>
                <a:latin typeface="Arial Narrow" panose="020B0606020202030204" pitchFamily="34" charset="0"/>
              </a:rPr>
              <a:t>• </a:t>
            </a:r>
            <a:r>
              <a:rPr lang="en-US" altLang="zh-CN" b="1" dirty="0">
                <a:solidFill>
                  <a:srgbClr val="002060"/>
                </a:solidFill>
                <a:latin typeface="Arial Narrow" panose="020B0606020202030204" pitchFamily="34" charset="0"/>
              </a:rPr>
              <a:t>Scholarly monographs</a:t>
            </a:r>
            <a:r>
              <a:rPr lang="zh-CN" altLang="en-US" dirty="0">
                <a:solidFill>
                  <a:srgbClr val="002060"/>
                </a:solidFill>
                <a:latin typeface="Arial Narrow" panose="020B0606020202030204" pitchFamily="34" charset="0"/>
              </a:rPr>
              <a:t>（</a:t>
            </a:r>
            <a:r>
              <a:rPr lang="en-US" altLang="zh-CN" dirty="0">
                <a:solidFill>
                  <a:srgbClr val="002060"/>
                </a:solidFill>
                <a:latin typeface="Arial Narrow" panose="020B0606020202030204" pitchFamily="34" charset="0"/>
              </a:rPr>
              <a:t>they are </a:t>
            </a:r>
            <a:r>
              <a:rPr lang="en-US" altLang="zh-CN" dirty="0" smtClean="0">
                <a:solidFill>
                  <a:srgbClr val="002060"/>
                </a:solidFill>
                <a:latin typeface="Arial Narrow" panose="020B0606020202030204" pitchFamily="34" charset="0"/>
              </a:rPr>
              <a:t>self-contained </a:t>
            </a:r>
            <a:r>
              <a:rPr lang="zh-CN" altLang="en-US" dirty="0" smtClean="0">
                <a:solidFill>
                  <a:srgbClr val="002060"/>
                </a:solidFill>
                <a:latin typeface="Arial Narrow" panose="020B0606020202030204" pitchFamily="34" charset="0"/>
              </a:rPr>
              <a:t>独立的</a:t>
            </a:r>
            <a:r>
              <a:rPr lang="en-US" altLang="zh-CN" dirty="0" smtClean="0">
                <a:solidFill>
                  <a:srgbClr val="002060"/>
                </a:solidFill>
                <a:latin typeface="Arial Narrow" panose="020B0606020202030204" pitchFamily="34" charset="0"/>
              </a:rPr>
              <a:t>, </a:t>
            </a:r>
            <a:r>
              <a:rPr lang="en-US" altLang="zh-CN" dirty="0">
                <a:solidFill>
                  <a:srgbClr val="002060"/>
                </a:solidFill>
                <a:latin typeface="Arial Narrow" panose="020B0606020202030204" pitchFamily="34" charset="0"/>
              </a:rPr>
              <a:t>single-volume works or books providing in-depth research into a specialized area of knowledge. They are based on thorough research, offering original insights</a:t>
            </a:r>
            <a:r>
              <a:rPr lang="zh-CN" altLang="en-US" dirty="0">
                <a:solidFill>
                  <a:srgbClr val="002060"/>
                </a:solidFill>
                <a:latin typeface="Arial Narrow" panose="020B0606020202030204" pitchFamily="34" charset="0"/>
              </a:rPr>
              <a:t>）</a:t>
            </a:r>
            <a:endParaRPr lang="en-US" altLang="zh-CN" dirty="0">
              <a:solidFill>
                <a:srgbClr val="002060"/>
              </a:solidFill>
              <a:latin typeface="Arial Narrow" panose="020B0606020202030204" pitchFamily="34" charset="0"/>
            </a:endParaRPr>
          </a:p>
        </p:txBody>
      </p:sp>
    </p:spTree>
    <p:extLst>
      <p:ext uri="{BB962C8B-B14F-4D97-AF65-F5344CB8AC3E}">
        <p14:creationId xmlns:p14="http://schemas.microsoft.com/office/powerpoint/2010/main" val="29406810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490229" cy="441325"/>
          </a:xfrm>
        </p:spPr>
        <p:txBody>
          <a:bodyPr/>
          <a:lstStyle/>
          <a:p>
            <a:r>
              <a:rPr lang="en-US" altLang="zh-CN" sz="3200" b="1" i="0" u="none" strike="noStrike" baseline="0" dirty="0">
                <a:latin typeface="Arial Black" panose="020B0A04020102020204" pitchFamily="34" charset="0"/>
              </a:rPr>
              <a:t>Monographs</a:t>
            </a:r>
          </a:p>
        </p:txBody>
      </p:sp>
      <p:sp>
        <p:nvSpPr>
          <p:cNvPr id="3" name="文本占位符 2"/>
          <p:cNvSpPr>
            <a:spLocks noGrp="1"/>
          </p:cNvSpPr>
          <p:nvPr>
            <p:ph type="body" sz="quarter" idx="11"/>
          </p:nvPr>
        </p:nvSpPr>
        <p:spPr>
          <a:xfrm>
            <a:off x="697424" y="1618126"/>
            <a:ext cx="9503019" cy="4395216"/>
          </a:xfrm>
        </p:spPr>
        <p:txBody>
          <a:bodyPr/>
          <a:lstStyle/>
          <a:p>
            <a:pPr>
              <a:lnSpc>
                <a:spcPct val="150000"/>
              </a:lnSpc>
            </a:pPr>
            <a:r>
              <a:rPr lang="en-US" altLang="zh-CN" b="1" dirty="0" smtClean="0">
                <a:solidFill>
                  <a:srgbClr val="002060"/>
                </a:solidFill>
              </a:rPr>
              <a:t>3. Features </a:t>
            </a:r>
            <a:r>
              <a:rPr lang="en-US" altLang="zh-CN" b="1" dirty="0">
                <a:solidFill>
                  <a:srgbClr val="002060"/>
                </a:solidFill>
              </a:rPr>
              <a:t>of scholarly monographs</a:t>
            </a:r>
          </a:p>
          <a:p>
            <a:pPr>
              <a:lnSpc>
                <a:spcPct val="100000"/>
              </a:lnSpc>
            </a:pPr>
            <a:r>
              <a:rPr lang="en-US" altLang="zh-CN" dirty="0">
                <a:solidFill>
                  <a:srgbClr val="002060"/>
                </a:solidFill>
                <a:latin typeface="Arial Narrow" panose="020B0606020202030204" pitchFamily="34" charset="0"/>
              </a:rPr>
              <a:t>• </a:t>
            </a:r>
            <a:r>
              <a:rPr lang="en-US" altLang="zh-CN" dirty="0" err="1">
                <a:solidFill>
                  <a:srgbClr val="002060"/>
                </a:solidFill>
                <a:latin typeface="Arial Narrow" panose="020B0606020202030204" pitchFamily="34" charset="0"/>
              </a:rPr>
              <a:t>Academicality</a:t>
            </a:r>
            <a:endParaRPr lang="en-US" altLang="zh-CN" dirty="0">
              <a:solidFill>
                <a:srgbClr val="002060"/>
              </a:solidFill>
              <a:latin typeface="Arial Narrow" panose="020B0606020202030204" pitchFamily="34" charset="0"/>
            </a:endParaRPr>
          </a:p>
          <a:p>
            <a:pPr>
              <a:lnSpc>
                <a:spcPct val="100000"/>
              </a:lnSpc>
            </a:pPr>
            <a:r>
              <a:rPr lang="en-US" altLang="zh-CN" dirty="0">
                <a:solidFill>
                  <a:srgbClr val="002060"/>
                </a:solidFill>
                <a:latin typeface="Arial Narrow" panose="020B0606020202030204" pitchFamily="34" charset="0"/>
              </a:rPr>
              <a:t>• Creativity</a:t>
            </a:r>
          </a:p>
          <a:p>
            <a:pPr>
              <a:lnSpc>
                <a:spcPct val="100000"/>
              </a:lnSpc>
            </a:pPr>
            <a:r>
              <a:rPr lang="en-US" altLang="zh-CN" dirty="0">
                <a:solidFill>
                  <a:srgbClr val="002060"/>
                </a:solidFill>
                <a:latin typeface="Arial Narrow" panose="020B0606020202030204" pitchFamily="34" charset="0"/>
              </a:rPr>
              <a:t>• Authoritativeness</a:t>
            </a:r>
          </a:p>
          <a:p>
            <a:pPr>
              <a:lnSpc>
                <a:spcPct val="100000"/>
              </a:lnSpc>
            </a:pPr>
            <a:r>
              <a:rPr lang="en-US" altLang="zh-CN" dirty="0">
                <a:solidFill>
                  <a:srgbClr val="002060"/>
                </a:solidFill>
                <a:latin typeface="Arial Narrow" panose="020B0606020202030204" pitchFamily="34" charset="0"/>
              </a:rPr>
              <a:t>• </a:t>
            </a:r>
            <a:r>
              <a:rPr lang="en-US" altLang="zh-CN" dirty="0" smtClean="0">
                <a:solidFill>
                  <a:srgbClr val="002060"/>
                </a:solidFill>
                <a:latin typeface="Arial Narrow" panose="020B0606020202030204" pitchFamily="34" charset="0"/>
              </a:rPr>
              <a:t>Comprehensiveness</a:t>
            </a:r>
          </a:p>
          <a:p>
            <a:pPr>
              <a:lnSpc>
                <a:spcPct val="100000"/>
              </a:lnSpc>
            </a:pPr>
            <a:endParaRPr lang="en-US" altLang="zh-CN" dirty="0" smtClean="0">
              <a:solidFill>
                <a:srgbClr val="002060"/>
              </a:solidFill>
              <a:latin typeface="Arial Narrow" panose="020B0606020202030204" pitchFamily="34" charset="0"/>
            </a:endParaRPr>
          </a:p>
          <a:p>
            <a:pPr>
              <a:lnSpc>
                <a:spcPct val="150000"/>
              </a:lnSpc>
            </a:pPr>
            <a:endParaRPr lang="en-US" altLang="zh-CN" dirty="0">
              <a:solidFill>
                <a:srgbClr val="002060"/>
              </a:solidFill>
              <a:latin typeface="Arial Narrow" panose="020B0606020202030204" pitchFamily="34" charset="0"/>
            </a:endParaRPr>
          </a:p>
          <a:p>
            <a:pPr>
              <a:lnSpc>
                <a:spcPct val="150000"/>
              </a:lnSpc>
            </a:pPr>
            <a:endParaRPr lang="en-US" altLang="zh-CN" dirty="0">
              <a:solidFill>
                <a:srgbClr val="002060"/>
              </a:solidFill>
              <a:latin typeface="Arial Narrow" panose="020B0606020202030204" pitchFamily="34" charset="0"/>
            </a:endParaRPr>
          </a:p>
        </p:txBody>
      </p:sp>
      <p:sp>
        <p:nvSpPr>
          <p:cNvPr id="7" name="文本框 6">
            <a:extLst>
              <a:ext uri="{FF2B5EF4-FFF2-40B4-BE49-F238E27FC236}">
                <a16:creationId xmlns:a16="http://schemas.microsoft.com/office/drawing/2014/main" xmlns="" id="{0E99E430-6886-4FC8-A581-6E95D53B84DD}"/>
              </a:ext>
            </a:extLst>
          </p:cNvPr>
          <p:cNvSpPr txBox="1"/>
          <p:nvPr/>
        </p:nvSpPr>
        <p:spPr>
          <a:xfrm>
            <a:off x="697424" y="4265844"/>
            <a:ext cx="7909477" cy="1200329"/>
          </a:xfrm>
          <a:prstGeom prst="rect">
            <a:avLst/>
          </a:prstGeom>
          <a:noFill/>
        </p:spPr>
        <p:txBody>
          <a:bodyPr wrap="square">
            <a:spAutoFit/>
          </a:bodyPr>
          <a:lstStyle/>
          <a:p>
            <a:r>
              <a:rPr lang="en-US" altLang="zh-CN" sz="2400" dirty="0">
                <a:solidFill>
                  <a:srgbClr val="002060"/>
                </a:solidFill>
                <a:latin typeface="Arial Narrow" panose="020B0606020202030204" pitchFamily="34" charset="0"/>
              </a:rPr>
              <a:t>• </a:t>
            </a:r>
            <a:r>
              <a:rPr lang="en-US" altLang="zh-CN" sz="2400" dirty="0" err="1">
                <a:solidFill>
                  <a:srgbClr val="002060"/>
                </a:solidFill>
                <a:latin typeface="Arial Narrow" panose="020B0606020202030204" pitchFamily="34" charset="0"/>
              </a:rPr>
              <a:t>Systematicness</a:t>
            </a:r>
            <a:endParaRPr lang="en-US" altLang="zh-CN" sz="2400" dirty="0">
              <a:solidFill>
                <a:srgbClr val="002060"/>
              </a:solidFill>
              <a:latin typeface="Arial Narrow" panose="020B0606020202030204" pitchFamily="34" charset="0"/>
            </a:endParaRPr>
          </a:p>
          <a:p>
            <a:r>
              <a:rPr lang="en-US" altLang="zh-CN" sz="2400" dirty="0">
                <a:solidFill>
                  <a:srgbClr val="002060"/>
                </a:solidFill>
                <a:latin typeface="Arial Narrow" panose="020B0606020202030204" pitchFamily="34" charset="0"/>
              </a:rPr>
              <a:t>• Beyond time and space</a:t>
            </a:r>
          </a:p>
          <a:p>
            <a:endParaRPr lang="zh-CN" altLang="en-US" sz="2400" dirty="0"/>
          </a:p>
        </p:txBody>
      </p:sp>
    </p:spTree>
    <p:extLst>
      <p:ext uri="{BB962C8B-B14F-4D97-AF65-F5344CB8AC3E}">
        <p14:creationId xmlns:p14="http://schemas.microsoft.com/office/powerpoint/2010/main" val="3697178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1"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7" grpId="0"/>
      <p:bldP spid="7"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4. Main </a:t>
            </a:r>
            <a:r>
              <a:rPr lang="en-US" altLang="zh-CN" dirty="0"/>
              <a:t>components of a monograph</a:t>
            </a:r>
          </a:p>
          <a:p>
            <a:endParaRPr lang="zh-CN" altLang="en-US" dirty="0"/>
          </a:p>
        </p:txBody>
      </p:sp>
      <p:sp>
        <p:nvSpPr>
          <p:cNvPr id="3" name="文本占位符 2"/>
          <p:cNvSpPr>
            <a:spLocks noGrp="1"/>
          </p:cNvSpPr>
          <p:nvPr>
            <p:ph type="body" sz="quarter" idx="11"/>
          </p:nvPr>
        </p:nvSpPr>
        <p:spPr>
          <a:xfrm>
            <a:off x="689712" y="1203433"/>
            <a:ext cx="8656269" cy="4740167"/>
          </a:xfrm>
        </p:spPr>
        <p:txBody>
          <a:bodyPr/>
          <a:lstStyle/>
          <a:p>
            <a:pPr marL="457200" indent="-457200">
              <a:buAutoNum type="arabicPeriod"/>
            </a:pPr>
            <a:r>
              <a:rPr lang="en-US" altLang="zh-CN" dirty="0" smtClean="0"/>
              <a:t>The author</a:t>
            </a:r>
          </a:p>
          <a:p>
            <a:pPr marL="457200" indent="-457200">
              <a:buAutoNum type="arabicPeriod"/>
            </a:pPr>
            <a:r>
              <a:rPr lang="en-US" altLang="zh-CN" dirty="0" smtClean="0"/>
              <a:t>Title and subtitle</a:t>
            </a:r>
          </a:p>
          <a:p>
            <a:pPr marL="457200" indent="-457200">
              <a:buAutoNum type="arabicPeriod"/>
            </a:pPr>
            <a:r>
              <a:rPr lang="en-US" altLang="zh-CN" dirty="0" smtClean="0"/>
              <a:t>Date of publication (up-to-date)</a:t>
            </a:r>
          </a:p>
          <a:p>
            <a:pPr marL="457200" indent="-457200">
              <a:buAutoNum type="arabicPeriod"/>
            </a:pPr>
            <a:r>
              <a:rPr lang="en-US" altLang="zh-CN" dirty="0" smtClean="0">
                <a:solidFill>
                  <a:srgbClr val="FF0000"/>
                </a:solidFill>
              </a:rPr>
              <a:t>Dust cover or blurb</a:t>
            </a:r>
          </a:p>
          <a:p>
            <a:pPr marL="457200" indent="-457200">
              <a:buAutoNum type="arabicPeriod"/>
            </a:pPr>
            <a:r>
              <a:rPr lang="en-US" altLang="zh-CN" dirty="0" smtClean="0"/>
              <a:t>Contents page (or chapter headings)</a:t>
            </a:r>
          </a:p>
          <a:p>
            <a:pPr marL="457200" indent="-457200">
              <a:buAutoNum type="arabicPeriod"/>
            </a:pPr>
            <a:r>
              <a:rPr lang="en-US" altLang="zh-CN" dirty="0" smtClean="0"/>
              <a:t>Bibliography and </a:t>
            </a:r>
            <a:r>
              <a:rPr lang="en-US" altLang="zh-CN" dirty="0" smtClean="0">
                <a:solidFill>
                  <a:srgbClr val="FF0000"/>
                </a:solidFill>
              </a:rPr>
              <a:t>index</a:t>
            </a:r>
          </a:p>
          <a:p>
            <a:pPr marL="457200" indent="-457200">
              <a:buAutoNum type="arabicPeriod"/>
            </a:pPr>
            <a:r>
              <a:rPr lang="en-US" altLang="zh-CN" dirty="0" smtClean="0"/>
              <a:t>Illustrations ( statistics, tables, graphs, diagrams or pictures)</a:t>
            </a:r>
          </a:p>
          <a:p>
            <a:pPr marL="457200" indent="-457200">
              <a:buAutoNum type="arabicPeriod"/>
            </a:pPr>
            <a:r>
              <a:rPr lang="en-US" altLang="zh-CN" dirty="0" smtClean="0"/>
              <a:t>Preface and afterword  </a:t>
            </a:r>
            <a:endParaRPr lang="zh-CN" altLang="en-US" dirty="0"/>
          </a:p>
        </p:txBody>
      </p:sp>
    </p:spTree>
    <p:extLst>
      <p:ext uri="{BB962C8B-B14F-4D97-AF65-F5344CB8AC3E}">
        <p14:creationId xmlns:p14="http://schemas.microsoft.com/office/powerpoint/2010/main" val="1334125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613763" y="741794"/>
            <a:ext cx="10582182" cy="3910105"/>
          </a:xfrm>
        </p:spPr>
        <p:txBody>
          <a:bodyPr/>
          <a:lstStyle/>
          <a:p>
            <a:r>
              <a:rPr lang="en-US" altLang="zh-CN" b="1" dirty="0">
                <a:solidFill>
                  <a:srgbClr val="002060"/>
                </a:solidFill>
                <a:latin typeface="Arial Narrow" panose="020B0606020202030204" pitchFamily="34" charset="0"/>
              </a:rPr>
              <a:t>Dust cover of a book</a:t>
            </a:r>
            <a:endParaRPr lang="zh-CN" altLang="en-US" b="1" dirty="0">
              <a:solidFill>
                <a:srgbClr val="002060"/>
              </a:solidFill>
              <a:latin typeface="Arial Narrow" panose="020B0606020202030204" pitchFamily="34" charset="0"/>
            </a:endParaRPr>
          </a:p>
        </p:txBody>
      </p:sp>
      <p:pic>
        <p:nvPicPr>
          <p:cNvPr id="4" name="图片 3">
            <a:extLst>
              <a:ext uri="{FF2B5EF4-FFF2-40B4-BE49-F238E27FC236}">
                <a16:creationId xmlns:a16="http://schemas.microsoft.com/office/drawing/2014/main" xmlns="" id="{1B558ECE-1B37-49D8-923E-513C1E412A47}"/>
              </a:ext>
            </a:extLst>
          </p:cNvPr>
          <p:cNvPicPr>
            <a:picLocks noChangeAspect="1"/>
          </p:cNvPicPr>
          <p:nvPr/>
        </p:nvPicPr>
        <p:blipFill>
          <a:blip r:embed="rId2"/>
          <a:stretch>
            <a:fillRect/>
          </a:stretch>
        </p:blipFill>
        <p:spPr>
          <a:xfrm>
            <a:off x="568172" y="1424563"/>
            <a:ext cx="3941835" cy="4375802"/>
          </a:xfrm>
          <a:prstGeom prst="rect">
            <a:avLst/>
          </a:prstGeom>
        </p:spPr>
      </p:pic>
      <p:sp>
        <p:nvSpPr>
          <p:cNvPr id="5" name="文本占位符 2">
            <a:extLst>
              <a:ext uri="{FF2B5EF4-FFF2-40B4-BE49-F238E27FC236}">
                <a16:creationId xmlns:a16="http://schemas.microsoft.com/office/drawing/2014/main" xmlns="" id="{49A88594-C32D-40A2-B8E9-AF6A640D3E09}"/>
              </a:ext>
            </a:extLst>
          </p:cNvPr>
          <p:cNvSpPr txBox="1">
            <a:spLocks/>
          </p:cNvSpPr>
          <p:nvPr/>
        </p:nvSpPr>
        <p:spPr>
          <a:xfrm>
            <a:off x="6154110" y="741794"/>
            <a:ext cx="4510433" cy="391010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400" b="0" kern="1200">
                <a:solidFill>
                  <a:schemeClr val="tx1"/>
                </a:soli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b="1" dirty="0">
                <a:solidFill>
                  <a:srgbClr val="002060"/>
                </a:solidFill>
                <a:latin typeface="Arial Narrow" panose="020B0606020202030204" pitchFamily="34" charset="0"/>
              </a:rPr>
              <a:t>Preface of a book</a:t>
            </a:r>
            <a:endParaRPr lang="zh-CN" altLang="en-US" b="1" dirty="0">
              <a:solidFill>
                <a:srgbClr val="002060"/>
              </a:solidFill>
              <a:latin typeface="Arial Narrow" panose="020B0606020202030204" pitchFamily="34" charset="0"/>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4854" y="1627322"/>
            <a:ext cx="3812583" cy="3502617"/>
          </a:xfrm>
          <a:prstGeom prst="rect">
            <a:avLst/>
          </a:prstGeom>
        </p:spPr>
      </p:pic>
    </p:spTree>
    <p:extLst>
      <p:ext uri="{BB962C8B-B14F-4D97-AF65-F5344CB8AC3E}">
        <p14:creationId xmlns:p14="http://schemas.microsoft.com/office/powerpoint/2010/main" val="17171047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dirty="0"/>
          </a:p>
        </p:txBody>
      </p:sp>
      <p:sp>
        <p:nvSpPr>
          <p:cNvPr id="3" name="文本占位符 2"/>
          <p:cNvSpPr>
            <a:spLocks noGrp="1"/>
          </p:cNvSpPr>
          <p:nvPr>
            <p:ph type="body" sz="quarter" idx="11"/>
          </p:nvPr>
        </p:nvSpPr>
        <p:spPr>
          <a:xfrm>
            <a:off x="689712" y="216976"/>
            <a:ext cx="8656269" cy="6059838"/>
          </a:xfrm>
        </p:spPr>
        <p:txBody>
          <a:bodyPr/>
          <a:lstStyle/>
          <a:p>
            <a:r>
              <a:rPr lang="en-US" altLang="zh-CN" dirty="0" smtClean="0"/>
              <a:t>An index lists topics mentioned in the book with page reference.</a:t>
            </a:r>
          </a:p>
          <a:p>
            <a:endParaRPr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6096" y="146507"/>
            <a:ext cx="5143500" cy="6200775"/>
          </a:xfrm>
          <a:prstGeom prst="rect">
            <a:avLst/>
          </a:prstGeom>
        </p:spPr>
      </p:pic>
    </p:spTree>
    <p:extLst>
      <p:ext uri="{BB962C8B-B14F-4D97-AF65-F5344CB8AC3E}">
        <p14:creationId xmlns:p14="http://schemas.microsoft.com/office/powerpoint/2010/main" val="388945924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490229" cy="441325"/>
          </a:xfrm>
        </p:spPr>
        <p:txBody>
          <a:bodyPr/>
          <a:lstStyle/>
          <a:p>
            <a:r>
              <a:rPr lang="en-US" altLang="zh-CN" sz="3200" b="1" i="0" u="none" strike="noStrike" baseline="0" dirty="0">
                <a:latin typeface="Arial Black" panose="020B0A04020102020204" pitchFamily="34" charset="0"/>
              </a:rPr>
              <a:t>Monographs</a:t>
            </a:r>
          </a:p>
        </p:txBody>
      </p:sp>
      <p:sp>
        <p:nvSpPr>
          <p:cNvPr id="3" name="文本占位符 2"/>
          <p:cNvSpPr>
            <a:spLocks noGrp="1"/>
          </p:cNvSpPr>
          <p:nvPr>
            <p:ph type="body" sz="quarter" idx="11"/>
          </p:nvPr>
        </p:nvSpPr>
        <p:spPr>
          <a:xfrm>
            <a:off x="604434" y="1098658"/>
            <a:ext cx="10137547" cy="4589220"/>
          </a:xfrm>
        </p:spPr>
        <p:txBody>
          <a:bodyPr/>
          <a:lstStyle/>
          <a:p>
            <a:pPr>
              <a:lnSpc>
                <a:spcPct val="150000"/>
              </a:lnSpc>
            </a:pPr>
            <a:r>
              <a:rPr lang="en-US" altLang="zh-CN" b="1" dirty="0">
                <a:solidFill>
                  <a:srgbClr val="002060"/>
                </a:solidFill>
              </a:rPr>
              <a:t>5</a:t>
            </a:r>
            <a:r>
              <a:rPr lang="en-US" altLang="zh-CN" b="1" dirty="0" smtClean="0">
                <a:solidFill>
                  <a:srgbClr val="002060"/>
                </a:solidFill>
              </a:rPr>
              <a:t>. </a:t>
            </a:r>
            <a:r>
              <a:rPr lang="en-US" altLang="zh-CN" b="1" dirty="0">
                <a:solidFill>
                  <a:srgbClr val="002060"/>
                </a:solidFill>
              </a:rPr>
              <a:t>Differences between academic articles and scholarly monographs</a:t>
            </a:r>
          </a:p>
          <a:p>
            <a:pPr>
              <a:lnSpc>
                <a:spcPct val="100000"/>
              </a:lnSpc>
            </a:pPr>
            <a:r>
              <a:rPr lang="en-US" altLang="zh-CN" dirty="0">
                <a:solidFill>
                  <a:srgbClr val="002060"/>
                </a:solidFill>
                <a:latin typeface="Arial Narrow" panose="020B0606020202030204" pitchFamily="34" charset="0"/>
              </a:rPr>
              <a:t>• </a:t>
            </a:r>
            <a:r>
              <a:rPr lang="en-US" altLang="zh-CN" b="1" dirty="0">
                <a:solidFill>
                  <a:srgbClr val="002060"/>
                </a:solidFill>
                <a:latin typeface="Arial Narrow" panose="020B0606020202030204" pitchFamily="34" charset="0"/>
              </a:rPr>
              <a:t>Length</a:t>
            </a:r>
            <a:r>
              <a:rPr lang="en-US" altLang="zh-CN" dirty="0">
                <a:solidFill>
                  <a:srgbClr val="002060"/>
                </a:solidFill>
                <a:latin typeface="Arial Narrow" panose="020B0606020202030204" pitchFamily="34" charset="0"/>
              </a:rPr>
              <a:t> ( 5000~8000 / 40000~50000)</a:t>
            </a:r>
          </a:p>
          <a:p>
            <a:pPr>
              <a:lnSpc>
                <a:spcPct val="100000"/>
              </a:lnSpc>
            </a:pPr>
            <a:r>
              <a:rPr lang="en-US" altLang="zh-CN" dirty="0">
                <a:solidFill>
                  <a:srgbClr val="002060"/>
                </a:solidFill>
                <a:latin typeface="Arial Narrow" panose="020B0606020202030204" pitchFamily="34" charset="0"/>
              </a:rPr>
              <a:t>• </a:t>
            </a:r>
            <a:r>
              <a:rPr lang="en-US" altLang="zh-CN" b="1" dirty="0">
                <a:solidFill>
                  <a:srgbClr val="002060"/>
                </a:solidFill>
                <a:latin typeface="Arial Narrow" panose="020B0606020202030204" pitchFamily="34" charset="0"/>
              </a:rPr>
              <a:t>Structure</a:t>
            </a:r>
            <a:r>
              <a:rPr lang="en-US" altLang="zh-CN" dirty="0">
                <a:solidFill>
                  <a:srgbClr val="002060"/>
                </a:solidFill>
                <a:latin typeface="Arial Narrow" panose="020B0606020202030204" pitchFamily="34" charset="0"/>
              </a:rPr>
              <a:t>(abstract, introduction, research problem, methods, results, discussion and conclusion / The author, Title and subtitles, Date of publication,</a:t>
            </a:r>
            <a:r>
              <a:rPr lang="zh-CN" altLang="en-US" dirty="0">
                <a:solidFill>
                  <a:srgbClr val="002060"/>
                </a:solidFill>
                <a:latin typeface="Arial Narrow" panose="020B0606020202030204" pitchFamily="34" charset="0"/>
              </a:rPr>
              <a:t> </a:t>
            </a:r>
            <a:r>
              <a:rPr lang="en-US" altLang="zh-CN" dirty="0">
                <a:solidFill>
                  <a:srgbClr val="002060"/>
                </a:solidFill>
                <a:latin typeface="Arial Narrow" panose="020B0606020202030204" pitchFamily="34" charset="0"/>
              </a:rPr>
              <a:t>Dust cover or blurb, Content pages,</a:t>
            </a:r>
            <a:r>
              <a:rPr lang="zh-CN" altLang="en-US" dirty="0">
                <a:solidFill>
                  <a:srgbClr val="002060"/>
                </a:solidFill>
                <a:latin typeface="Arial Narrow" panose="020B0606020202030204" pitchFamily="34" charset="0"/>
              </a:rPr>
              <a:t> </a:t>
            </a:r>
            <a:r>
              <a:rPr lang="en-US" altLang="zh-CN" dirty="0">
                <a:solidFill>
                  <a:srgbClr val="002060"/>
                </a:solidFill>
                <a:latin typeface="Arial Narrow" panose="020B0606020202030204" pitchFamily="34" charset="0"/>
              </a:rPr>
              <a:t>Bibliography and index,</a:t>
            </a:r>
            <a:r>
              <a:rPr lang="zh-CN" altLang="en-US" dirty="0">
                <a:solidFill>
                  <a:srgbClr val="002060"/>
                </a:solidFill>
                <a:latin typeface="Arial Narrow" panose="020B0606020202030204" pitchFamily="34" charset="0"/>
              </a:rPr>
              <a:t> </a:t>
            </a:r>
            <a:r>
              <a:rPr lang="en-US" altLang="zh-CN" dirty="0">
                <a:solidFill>
                  <a:srgbClr val="002060"/>
                </a:solidFill>
                <a:latin typeface="Arial Narrow" panose="020B0606020202030204" pitchFamily="34" charset="0"/>
              </a:rPr>
              <a:t>Preface and </a:t>
            </a:r>
            <a:r>
              <a:rPr lang="en-US" altLang="zh-CN" dirty="0" err="1">
                <a:solidFill>
                  <a:srgbClr val="002060"/>
                </a:solidFill>
                <a:latin typeface="Arial Narrow" panose="020B0606020202030204" pitchFamily="34" charset="0"/>
              </a:rPr>
              <a:t>afterwords</a:t>
            </a:r>
            <a:r>
              <a:rPr lang="en-US" altLang="zh-CN" dirty="0">
                <a:solidFill>
                  <a:srgbClr val="002060"/>
                </a:solidFill>
                <a:latin typeface="Arial Narrow" panose="020B0606020202030204" pitchFamily="34" charset="0"/>
              </a:rPr>
              <a:t>)</a:t>
            </a:r>
          </a:p>
          <a:p>
            <a:pPr>
              <a:lnSpc>
                <a:spcPct val="100000"/>
              </a:lnSpc>
            </a:pPr>
            <a:r>
              <a:rPr lang="en-US" altLang="zh-CN" dirty="0">
                <a:solidFill>
                  <a:srgbClr val="002060"/>
                </a:solidFill>
                <a:latin typeface="Arial Narrow" panose="020B0606020202030204" pitchFamily="34" charset="0"/>
              </a:rPr>
              <a:t>• </a:t>
            </a:r>
            <a:r>
              <a:rPr lang="en-US" altLang="zh-CN" b="1" dirty="0">
                <a:solidFill>
                  <a:srgbClr val="002060"/>
                </a:solidFill>
                <a:latin typeface="Arial Narrow" panose="020B0606020202030204" pitchFamily="34" charset="0"/>
              </a:rPr>
              <a:t>Content</a:t>
            </a:r>
            <a:r>
              <a:rPr lang="en-US" altLang="zh-CN" dirty="0">
                <a:solidFill>
                  <a:srgbClr val="002060"/>
                </a:solidFill>
                <a:latin typeface="Arial Narrow" panose="020B0606020202030204" pitchFamily="34" charset="0"/>
              </a:rPr>
              <a:t>(hypothesis and evidence / comprehensive and intensive illustration of more issue)</a:t>
            </a:r>
          </a:p>
          <a:p>
            <a:pPr>
              <a:lnSpc>
                <a:spcPct val="100000"/>
              </a:lnSpc>
            </a:pPr>
            <a:endParaRPr lang="en-US" altLang="zh-CN" dirty="0">
              <a:solidFill>
                <a:srgbClr val="002060"/>
              </a:solidFill>
              <a:latin typeface="Arial Narrow" panose="020B0606020202030204" pitchFamily="34" charset="0"/>
            </a:endParaRPr>
          </a:p>
          <a:p>
            <a:pPr>
              <a:lnSpc>
                <a:spcPct val="150000"/>
              </a:lnSpc>
            </a:pPr>
            <a:endParaRPr lang="en-US" altLang="zh-CN" dirty="0">
              <a:solidFill>
                <a:srgbClr val="002060"/>
              </a:solidFill>
              <a:latin typeface="Arial Narrow" panose="020B0606020202030204" pitchFamily="34" charset="0"/>
            </a:endParaRPr>
          </a:p>
          <a:p>
            <a:pPr>
              <a:lnSpc>
                <a:spcPct val="150000"/>
              </a:lnSpc>
            </a:pPr>
            <a:endParaRPr lang="en-US" altLang="zh-CN" dirty="0">
              <a:solidFill>
                <a:srgbClr val="002060"/>
              </a:solidFill>
              <a:latin typeface="Arial Narrow" panose="020B0606020202030204" pitchFamily="34" charset="0"/>
            </a:endParaRPr>
          </a:p>
          <a:p>
            <a:pPr>
              <a:lnSpc>
                <a:spcPct val="150000"/>
              </a:lnSpc>
            </a:pPr>
            <a:endParaRPr lang="en-US" altLang="zh-CN" dirty="0">
              <a:solidFill>
                <a:srgbClr val="002060"/>
              </a:solidFill>
              <a:latin typeface="Arial Narrow" panose="020B0606020202030204" pitchFamily="34" charset="0"/>
            </a:endParaRPr>
          </a:p>
        </p:txBody>
      </p:sp>
    </p:spTree>
    <p:extLst>
      <p:ext uri="{BB962C8B-B14F-4D97-AF65-F5344CB8AC3E}">
        <p14:creationId xmlns:p14="http://schemas.microsoft.com/office/powerpoint/2010/main" val="3007028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490229" cy="441325"/>
          </a:xfrm>
        </p:spPr>
        <p:txBody>
          <a:bodyPr/>
          <a:lstStyle/>
          <a:p>
            <a:r>
              <a:rPr lang="en-US" altLang="zh-CN" dirty="0">
                <a:solidFill>
                  <a:srgbClr val="9B0D14"/>
                </a:solidFill>
                <a:latin typeface="Arial Black" panose="020B0A04020102020204" pitchFamily="34" charset="0"/>
              </a:rPr>
              <a:t>3. Conference documents</a:t>
            </a:r>
          </a:p>
          <a:p>
            <a:endParaRPr lang="zh-CN" altLang="en-US" dirty="0"/>
          </a:p>
        </p:txBody>
      </p:sp>
      <p:pic>
        <p:nvPicPr>
          <p:cNvPr id="5" name="图片 4">
            <a:extLst>
              <a:ext uri="{FF2B5EF4-FFF2-40B4-BE49-F238E27FC236}">
                <a16:creationId xmlns:a16="http://schemas.microsoft.com/office/drawing/2014/main" xmlns="" id="{AAA47E8F-73BE-4796-B27E-DA079441AEE7}"/>
              </a:ext>
            </a:extLst>
          </p:cNvPr>
          <p:cNvPicPr>
            <a:picLocks noChangeAspect="1"/>
          </p:cNvPicPr>
          <p:nvPr/>
        </p:nvPicPr>
        <p:blipFill>
          <a:blip r:embed="rId2"/>
          <a:stretch>
            <a:fillRect/>
          </a:stretch>
        </p:blipFill>
        <p:spPr>
          <a:xfrm>
            <a:off x="852256" y="1306588"/>
            <a:ext cx="6607946" cy="3738089"/>
          </a:xfrm>
          <a:prstGeom prst="rect">
            <a:avLst/>
          </a:prstGeom>
        </p:spPr>
      </p:pic>
      <p:pic>
        <p:nvPicPr>
          <p:cNvPr id="7" name="图片 6">
            <a:extLst>
              <a:ext uri="{FF2B5EF4-FFF2-40B4-BE49-F238E27FC236}">
                <a16:creationId xmlns:a16="http://schemas.microsoft.com/office/drawing/2014/main" xmlns="" id="{E2181365-AB18-4CB5-B19A-8869A584BB82}"/>
              </a:ext>
            </a:extLst>
          </p:cNvPr>
          <p:cNvPicPr>
            <a:picLocks noChangeAspect="1"/>
          </p:cNvPicPr>
          <p:nvPr/>
        </p:nvPicPr>
        <p:blipFill>
          <a:blip r:embed="rId3"/>
          <a:stretch>
            <a:fillRect/>
          </a:stretch>
        </p:blipFill>
        <p:spPr>
          <a:xfrm>
            <a:off x="4882719" y="2786889"/>
            <a:ext cx="6607945" cy="3413778"/>
          </a:xfrm>
          <a:prstGeom prst="rect">
            <a:avLst/>
          </a:prstGeom>
        </p:spPr>
      </p:pic>
      <p:sp>
        <p:nvSpPr>
          <p:cNvPr id="9" name="文本占位符 8">
            <a:extLst>
              <a:ext uri="{FF2B5EF4-FFF2-40B4-BE49-F238E27FC236}">
                <a16:creationId xmlns:a16="http://schemas.microsoft.com/office/drawing/2014/main" xmlns="" id="{DCEBE0D0-F7C8-4DC3-A834-A77B54D176B9}"/>
              </a:ext>
            </a:extLst>
          </p:cNvPr>
          <p:cNvSpPr>
            <a:spLocks noGrp="1"/>
          </p:cNvSpPr>
          <p:nvPr>
            <p:ph type="body" sz="quarter" idx="11"/>
          </p:nvPr>
        </p:nvSpPr>
        <p:spPr/>
        <p:txBody>
          <a:bodyPr/>
          <a:lstStyle/>
          <a:p>
            <a:endParaRPr lang="zh-CN" altLang="en-US"/>
          </a:p>
        </p:txBody>
      </p:sp>
    </p:spTree>
    <p:extLst>
      <p:ext uri="{BB962C8B-B14F-4D97-AF65-F5344CB8AC3E}">
        <p14:creationId xmlns:p14="http://schemas.microsoft.com/office/powerpoint/2010/main" val="17130731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a:t>Academic conference or symposium</a:t>
            </a:r>
          </a:p>
        </p:txBody>
      </p:sp>
      <p:sp>
        <p:nvSpPr>
          <p:cNvPr id="3" name="文本占位符 2"/>
          <p:cNvSpPr>
            <a:spLocks noGrp="1"/>
          </p:cNvSpPr>
          <p:nvPr>
            <p:ph type="body" sz="quarter" idx="11"/>
          </p:nvPr>
        </p:nvSpPr>
        <p:spPr>
          <a:xfrm>
            <a:off x="689712" y="1203433"/>
            <a:ext cx="10239545" cy="5066738"/>
          </a:xfrm>
        </p:spPr>
        <p:txBody>
          <a:bodyPr/>
          <a:lstStyle/>
          <a:p>
            <a:r>
              <a:rPr lang="en-US" dirty="0" smtClean="0"/>
              <a:t>What is it?</a:t>
            </a:r>
          </a:p>
          <a:p>
            <a:r>
              <a:rPr lang="en-US" dirty="0" smtClean="0"/>
              <a:t>a  </a:t>
            </a:r>
            <a:r>
              <a:rPr lang="en-US" dirty="0"/>
              <a:t>conference  for  researchers  to  present  and  discuss  their  </a:t>
            </a:r>
            <a:r>
              <a:rPr lang="en-US" dirty="0" smtClean="0"/>
              <a:t>research subjects</a:t>
            </a:r>
          </a:p>
          <a:p>
            <a:r>
              <a:rPr lang="en-US" dirty="0"/>
              <a:t>a meeting  with the theme  of promoting  development of science  </a:t>
            </a:r>
            <a:r>
              <a:rPr lang="en-US" dirty="0" smtClean="0"/>
              <a:t>and technology</a:t>
            </a:r>
          </a:p>
          <a:p>
            <a:r>
              <a:rPr lang="en-US" dirty="0" smtClean="0"/>
              <a:t>an    </a:t>
            </a:r>
            <a:r>
              <a:rPr lang="en-US" dirty="0"/>
              <a:t>important   channel    for    exchange   of    information    </a:t>
            </a:r>
            <a:r>
              <a:rPr lang="en-US" dirty="0" smtClean="0"/>
              <a:t>between researchers</a:t>
            </a:r>
            <a:endParaRPr lang="en-US" dirty="0"/>
          </a:p>
          <a:p>
            <a:endParaRPr lang="en-US" dirty="0"/>
          </a:p>
          <a:p>
            <a:endParaRPr lang="en-US" dirty="0" smtClean="0"/>
          </a:p>
          <a:p>
            <a:endParaRPr lang="en-US" dirty="0"/>
          </a:p>
        </p:txBody>
      </p:sp>
    </p:spTree>
    <p:extLst>
      <p:ext uri="{BB962C8B-B14F-4D97-AF65-F5344CB8AC3E}">
        <p14:creationId xmlns:p14="http://schemas.microsoft.com/office/powerpoint/2010/main" val="52128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smtClean="0"/>
              <a:t>Classification of conferences</a:t>
            </a:r>
            <a:endParaRPr lang="en-US" dirty="0"/>
          </a:p>
        </p:txBody>
      </p:sp>
      <p:sp>
        <p:nvSpPr>
          <p:cNvPr id="3" name="文本占位符 2"/>
          <p:cNvSpPr>
            <a:spLocks noGrp="1"/>
          </p:cNvSpPr>
          <p:nvPr>
            <p:ph type="body" sz="quarter" idx="11"/>
          </p:nvPr>
        </p:nvSpPr>
        <p:spPr>
          <a:xfrm>
            <a:off x="689712" y="1203433"/>
            <a:ext cx="8656269" cy="4909984"/>
          </a:xfrm>
        </p:spPr>
        <p:txBody>
          <a:bodyPr/>
          <a:lstStyle/>
          <a:p>
            <a:r>
              <a:rPr lang="en-US" dirty="0"/>
              <a:t>• A</a:t>
            </a:r>
            <a:r>
              <a:rPr lang="en-US" dirty="0" smtClean="0"/>
              <a:t>+: flagship</a:t>
            </a:r>
            <a:r>
              <a:rPr lang="zh-CN" altLang="en-US" dirty="0" smtClean="0"/>
              <a:t>（一流的 旗舰）</a:t>
            </a:r>
            <a:r>
              <a:rPr lang="en-US" dirty="0" smtClean="0"/>
              <a:t> conference, a leading venue in a discipline area</a:t>
            </a:r>
            <a:endParaRPr lang="en-US" dirty="0"/>
          </a:p>
          <a:p>
            <a:r>
              <a:rPr lang="en-US" dirty="0"/>
              <a:t>• A</a:t>
            </a:r>
            <a:r>
              <a:rPr lang="en-US" dirty="0" smtClean="0"/>
              <a:t>: excellent conference, highly respected in a discipline area</a:t>
            </a:r>
            <a:endParaRPr lang="en-US" dirty="0"/>
          </a:p>
          <a:p>
            <a:r>
              <a:rPr lang="en-US" dirty="0"/>
              <a:t>• B</a:t>
            </a:r>
            <a:r>
              <a:rPr lang="en-US" dirty="0" smtClean="0"/>
              <a:t>: good conference, well regarded in a discipline area</a:t>
            </a:r>
            <a:endParaRPr lang="en-US" dirty="0"/>
          </a:p>
          <a:p>
            <a:r>
              <a:rPr lang="en-US" dirty="0"/>
              <a:t>• C</a:t>
            </a:r>
            <a:r>
              <a:rPr lang="en-US" dirty="0" smtClean="0"/>
              <a:t>: other ranked conference venues that meet minimum standards</a:t>
            </a:r>
            <a:endParaRPr lang="en-US" dirty="0"/>
          </a:p>
          <a:p>
            <a:r>
              <a:rPr lang="en-US" dirty="0"/>
              <a:t>• Unranked</a:t>
            </a:r>
            <a:r>
              <a:rPr lang="en-US" dirty="0" smtClean="0"/>
              <a:t>: no ranking has been made</a:t>
            </a:r>
            <a:endParaRPr lang="en-US" dirty="0"/>
          </a:p>
          <a:p>
            <a:r>
              <a:rPr lang="en-US" dirty="0"/>
              <a:t>• National</a:t>
            </a:r>
            <a:r>
              <a:rPr lang="en-US" dirty="0" smtClean="0"/>
              <a:t>: run in a country, with Chairs from that country, not well-known to be ranked</a:t>
            </a:r>
            <a:endParaRPr lang="en-US" dirty="0"/>
          </a:p>
          <a:p>
            <a:r>
              <a:rPr lang="en-US" dirty="0"/>
              <a:t>• Regional</a:t>
            </a:r>
            <a:r>
              <a:rPr lang="en-US" dirty="0" smtClean="0"/>
              <a:t>: similar to National but may cover a region crossing national borders</a:t>
            </a:r>
            <a:endParaRPr lang="en-US" dirty="0"/>
          </a:p>
          <a:p>
            <a:endParaRPr lang="en-US" dirty="0"/>
          </a:p>
        </p:txBody>
      </p:sp>
    </p:spTree>
    <p:extLst>
      <p:ext uri="{BB962C8B-B14F-4D97-AF65-F5344CB8AC3E}">
        <p14:creationId xmlns:p14="http://schemas.microsoft.com/office/powerpoint/2010/main" val="22199324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smtClean="0"/>
              <a:t>How to find top conferences</a:t>
            </a:r>
            <a:r>
              <a:rPr lang="en-US" dirty="0"/>
              <a:t>?</a:t>
            </a:r>
          </a:p>
        </p:txBody>
      </p:sp>
      <p:sp>
        <p:nvSpPr>
          <p:cNvPr id="3" name="文本占位符 2"/>
          <p:cNvSpPr>
            <a:spLocks noGrp="1"/>
          </p:cNvSpPr>
          <p:nvPr>
            <p:ph type="body" sz="quarter" idx="11"/>
          </p:nvPr>
        </p:nvSpPr>
        <p:spPr>
          <a:xfrm>
            <a:off x="689712" y="1203433"/>
            <a:ext cx="8656269" cy="4909984"/>
          </a:xfrm>
        </p:spPr>
        <p:txBody>
          <a:bodyPr/>
          <a:lstStyle/>
          <a:p>
            <a:r>
              <a:rPr lang="en-US" dirty="0" smtClean="0"/>
              <a:t>http</a:t>
            </a:r>
            <a:r>
              <a:rPr lang="en-US" dirty="0"/>
              <a:t>://</a:t>
            </a:r>
            <a:r>
              <a:rPr lang="en-US" dirty="0" smtClean="0"/>
              <a:t>www.core.deu.au/conference-portal(</a:t>
            </a:r>
            <a:r>
              <a:rPr lang="zh-CN" altLang="en-US" dirty="0" smtClean="0"/>
              <a:t>国</a:t>
            </a:r>
            <a:r>
              <a:rPr lang="zh-CN" altLang="en-US" dirty="0"/>
              <a:t>际会议排名系统</a:t>
            </a:r>
            <a:r>
              <a:rPr lang="en-US" dirty="0" smtClean="0"/>
              <a:t>)</a:t>
            </a:r>
          </a:p>
          <a:p>
            <a:endParaRPr lang="en-US" dirty="0"/>
          </a:p>
          <a:p>
            <a:endParaRPr lang="en-US" dirty="0"/>
          </a:p>
        </p:txBody>
      </p:sp>
      <p:pic>
        <p:nvPicPr>
          <p:cNvPr id="4" name="图片 3"/>
          <p:cNvPicPr>
            <a:picLocks noChangeAspect="1"/>
          </p:cNvPicPr>
          <p:nvPr/>
        </p:nvPicPr>
        <p:blipFill>
          <a:blip r:embed="rId2"/>
          <a:stretch>
            <a:fillRect/>
          </a:stretch>
        </p:blipFill>
        <p:spPr>
          <a:xfrm>
            <a:off x="999460" y="1913861"/>
            <a:ext cx="7450441" cy="3955312"/>
          </a:xfrm>
          <a:prstGeom prst="rect">
            <a:avLst/>
          </a:prstGeom>
        </p:spPr>
      </p:pic>
    </p:spTree>
    <p:extLst>
      <p:ext uri="{BB962C8B-B14F-4D97-AF65-F5344CB8AC3E}">
        <p14:creationId xmlns:p14="http://schemas.microsoft.com/office/powerpoint/2010/main" val="3759287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p:txBody>
          <a:bodyPr/>
          <a:lstStyle/>
          <a:p>
            <a:endParaRPr lang="zh-CN" altLang="en-US"/>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712" y="660359"/>
            <a:ext cx="8656268" cy="4866469"/>
          </a:xfrm>
          <a:prstGeom prst="rect">
            <a:avLst/>
          </a:prstGeom>
        </p:spPr>
      </p:pic>
    </p:spTree>
    <p:extLst>
      <p:ext uri="{BB962C8B-B14F-4D97-AF65-F5344CB8AC3E}">
        <p14:creationId xmlns:p14="http://schemas.microsoft.com/office/powerpoint/2010/main" val="23774466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pic>
        <p:nvPicPr>
          <p:cNvPr id="4" name="图片 3"/>
          <p:cNvPicPr>
            <a:picLocks noChangeAspect="1"/>
          </p:cNvPicPr>
          <p:nvPr/>
        </p:nvPicPr>
        <p:blipFill>
          <a:blip r:embed="rId2"/>
          <a:stretch>
            <a:fillRect/>
          </a:stretch>
        </p:blipFill>
        <p:spPr>
          <a:xfrm>
            <a:off x="1041990" y="2020186"/>
            <a:ext cx="8697433" cy="3763926"/>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5411165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pic>
        <p:nvPicPr>
          <p:cNvPr id="4" name="图片 3"/>
          <p:cNvPicPr>
            <a:picLocks noChangeAspect="1"/>
          </p:cNvPicPr>
          <p:nvPr/>
        </p:nvPicPr>
        <p:blipFill>
          <a:blip r:embed="rId2"/>
          <a:stretch>
            <a:fillRect/>
          </a:stretch>
        </p:blipFill>
        <p:spPr>
          <a:xfrm>
            <a:off x="233916" y="877995"/>
            <a:ext cx="11376837" cy="5583251"/>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6217737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pic>
        <p:nvPicPr>
          <p:cNvPr id="4" name="图片 3"/>
          <p:cNvPicPr>
            <a:picLocks noChangeAspect="1"/>
          </p:cNvPicPr>
          <p:nvPr/>
        </p:nvPicPr>
        <p:blipFill>
          <a:blip r:embed="rId2"/>
          <a:stretch>
            <a:fillRect/>
          </a:stretch>
        </p:blipFill>
        <p:spPr>
          <a:xfrm>
            <a:off x="1041990" y="2020186"/>
            <a:ext cx="8697433" cy="3763926"/>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2108970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pic>
        <p:nvPicPr>
          <p:cNvPr id="4" name="图片 3"/>
          <p:cNvPicPr>
            <a:picLocks noChangeAspect="1"/>
          </p:cNvPicPr>
          <p:nvPr/>
        </p:nvPicPr>
        <p:blipFill>
          <a:blip r:embed="rId2"/>
          <a:stretch>
            <a:fillRect/>
          </a:stretch>
        </p:blipFill>
        <p:spPr>
          <a:xfrm>
            <a:off x="531628" y="0"/>
            <a:ext cx="11376837" cy="5826642"/>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1929619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b="0" dirty="0" smtClean="0"/>
              <a:t>Microsoft Academic</a:t>
            </a:r>
            <a:endParaRPr lang="en-US" b="0" dirty="0"/>
          </a:p>
          <a:p>
            <a:endParaRPr lang="en-US" dirty="0"/>
          </a:p>
        </p:txBody>
      </p:sp>
      <p:pic>
        <p:nvPicPr>
          <p:cNvPr id="4" name="图片 3"/>
          <p:cNvPicPr>
            <a:picLocks noChangeAspect="1"/>
          </p:cNvPicPr>
          <p:nvPr/>
        </p:nvPicPr>
        <p:blipFill>
          <a:blip r:embed="rId2"/>
          <a:stretch>
            <a:fillRect/>
          </a:stretch>
        </p:blipFill>
        <p:spPr>
          <a:xfrm>
            <a:off x="689712" y="1203433"/>
            <a:ext cx="10091702" cy="2773144"/>
          </a:xfrm>
          <a:prstGeom prst="rect">
            <a:avLst/>
          </a:prstGeom>
        </p:spPr>
      </p:pic>
      <p:sp>
        <p:nvSpPr>
          <p:cNvPr id="3" name="文本占位符 2"/>
          <p:cNvSpPr>
            <a:spLocks noGrp="1"/>
          </p:cNvSpPr>
          <p:nvPr>
            <p:ph type="body" sz="quarter" idx="11"/>
          </p:nvPr>
        </p:nvSpPr>
        <p:spPr/>
        <p:txBody>
          <a:bodyPr/>
          <a:lstStyle/>
          <a:p>
            <a:endParaRPr lang="en-US" dirty="0"/>
          </a:p>
        </p:txBody>
      </p:sp>
      <p:pic>
        <p:nvPicPr>
          <p:cNvPr id="5" name="图片 4"/>
          <p:cNvPicPr>
            <a:picLocks noChangeAspect="1"/>
          </p:cNvPicPr>
          <p:nvPr/>
        </p:nvPicPr>
        <p:blipFill>
          <a:blip r:embed="rId3"/>
          <a:stretch>
            <a:fillRect/>
          </a:stretch>
        </p:blipFill>
        <p:spPr>
          <a:xfrm>
            <a:off x="489098" y="4081353"/>
            <a:ext cx="10292316" cy="2532098"/>
          </a:xfrm>
          <a:prstGeom prst="rect">
            <a:avLst/>
          </a:prstGeom>
        </p:spPr>
      </p:pic>
    </p:spTree>
    <p:extLst>
      <p:ext uri="{BB962C8B-B14F-4D97-AF65-F5344CB8AC3E}">
        <p14:creationId xmlns:p14="http://schemas.microsoft.com/office/powerpoint/2010/main" val="24067528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pic>
        <p:nvPicPr>
          <p:cNvPr id="4" name="图片 3"/>
          <p:cNvPicPr>
            <a:picLocks noChangeAspect="1"/>
          </p:cNvPicPr>
          <p:nvPr/>
        </p:nvPicPr>
        <p:blipFill>
          <a:blip r:embed="rId2"/>
          <a:stretch>
            <a:fillRect/>
          </a:stretch>
        </p:blipFill>
        <p:spPr>
          <a:xfrm>
            <a:off x="689712" y="657333"/>
            <a:ext cx="9113506" cy="5743468"/>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40674189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ltLang="zh-CN" dirty="0">
              <a:solidFill>
                <a:srgbClr val="002060"/>
              </a:solidFill>
              <a:latin typeface="Arial Narrow" panose="020B0606020202030204" pitchFamily="34" charset="0"/>
            </a:endParaRPr>
          </a:p>
          <a:p>
            <a:endParaRPr lang="en-US" dirty="0"/>
          </a:p>
        </p:txBody>
      </p:sp>
      <p:sp>
        <p:nvSpPr>
          <p:cNvPr id="3" name="文本占位符 2"/>
          <p:cNvSpPr>
            <a:spLocks noGrp="1"/>
          </p:cNvSpPr>
          <p:nvPr>
            <p:ph type="body" sz="quarter" idx="11"/>
          </p:nvPr>
        </p:nvSpPr>
        <p:spPr>
          <a:xfrm>
            <a:off x="689712" y="1203433"/>
            <a:ext cx="9281602" cy="4892567"/>
          </a:xfrm>
        </p:spPr>
        <p:txBody>
          <a:bodyPr/>
          <a:lstStyle/>
          <a:p>
            <a:r>
              <a:rPr lang="en-US" altLang="zh-CN" b="1" dirty="0"/>
              <a:t>Types of Academic </a:t>
            </a:r>
            <a:r>
              <a:rPr lang="en-US" altLang="zh-CN" b="1" dirty="0" smtClean="0"/>
              <a:t>Conferences</a:t>
            </a:r>
          </a:p>
          <a:p>
            <a:pPr marL="457200" indent="-457200">
              <a:buAutoNum type="arabicPeriod"/>
            </a:pPr>
            <a:r>
              <a:rPr lang="en-US" altLang="zh-CN" b="1" dirty="0" smtClean="0"/>
              <a:t>Conference</a:t>
            </a:r>
          </a:p>
          <a:p>
            <a:pPr marL="457200" indent="-457200">
              <a:buAutoNum type="arabicPeriod"/>
            </a:pPr>
            <a:r>
              <a:rPr lang="en-US" altLang="zh-CN" b="1" dirty="0" smtClean="0"/>
              <a:t>Forum </a:t>
            </a:r>
            <a:r>
              <a:rPr lang="zh-CN" altLang="en-US" b="1" dirty="0" smtClean="0"/>
              <a:t>论坛</a:t>
            </a:r>
            <a:endParaRPr lang="en-US" altLang="zh-CN" b="1" dirty="0" smtClean="0"/>
          </a:p>
          <a:p>
            <a:pPr marL="457200" indent="-457200">
              <a:buAutoNum type="arabicPeriod"/>
            </a:pPr>
            <a:r>
              <a:rPr lang="en-US" altLang="zh-CN" b="1" dirty="0" smtClean="0"/>
              <a:t>Lecture</a:t>
            </a:r>
          </a:p>
          <a:p>
            <a:pPr marL="457200" indent="-457200">
              <a:buAutoNum type="arabicPeriod"/>
            </a:pPr>
            <a:r>
              <a:rPr lang="en-US" altLang="zh-CN" b="1" dirty="0" smtClean="0"/>
              <a:t>Panel </a:t>
            </a:r>
            <a:r>
              <a:rPr lang="zh-CN" altLang="en-US" b="1" dirty="0" smtClean="0"/>
              <a:t>分组讨论</a:t>
            </a:r>
            <a:endParaRPr lang="en-US" altLang="zh-CN" b="1" dirty="0" smtClean="0"/>
          </a:p>
          <a:p>
            <a:pPr marL="457200" indent="-457200">
              <a:buAutoNum type="arabicPeriod"/>
            </a:pPr>
            <a:r>
              <a:rPr lang="en-US" altLang="zh-CN" b="1" dirty="0" smtClean="0"/>
              <a:t>Seminar </a:t>
            </a:r>
            <a:r>
              <a:rPr lang="zh-CN" altLang="en-US" b="1" dirty="0" smtClean="0"/>
              <a:t>研讨会</a:t>
            </a:r>
            <a:endParaRPr lang="en-US" altLang="zh-CN" b="1" dirty="0" smtClean="0"/>
          </a:p>
          <a:p>
            <a:pPr marL="457200" indent="-457200">
              <a:buAutoNum type="arabicPeriod"/>
            </a:pPr>
            <a:r>
              <a:rPr lang="en-US" altLang="zh-CN" b="1" dirty="0" smtClean="0"/>
              <a:t>Symposium </a:t>
            </a:r>
            <a:r>
              <a:rPr lang="zh-CN" altLang="en-US" b="1" dirty="0" smtClean="0"/>
              <a:t>专题会议</a:t>
            </a:r>
            <a:endParaRPr lang="en-US" altLang="zh-CN" b="1" dirty="0" smtClean="0"/>
          </a:p>
          <a:p>
            <a:pPr marL="457200" indent="-457200">
              <a:buAutoNum type="arabicPeriod"/>
            </a:pPr>
            <a:r>
              <a:rPr lang="en-US" altLang="zh-CN" b="1" dirty="0" smtClean="0"/>
              <a:t>Convention </a:t>
            </a:r>
            <a:r>
              <a:rPr lang="zh-CN" altLang="en-US" b="1" dirty="0" smtClean="0"/>
              <a:t>例会</a:t>
            </a:r>
            <a:endParaRPr lang="en-US" altLang="zh-CN" b="1" dirty="0" smtClean="0"/>
          </a:p>
          <a:p>
            <a:pPr marL="457200" indent="-457200">
              <a:buAutoNum type="arabicPeriod"/>
            </a:pPr>
            <a:r>
              <a:rPr lang="en-US" altLang="zh-CN" b="1" dirty="0" smtClean="0"/>
              <a:t>Workshop </a:t>
            </a:r>
            <a:r>
              <a:rPr lang="zh-CN" altLang="en-US" b="1" dirty="0" smtClean="0"/>
              <a:t>专题讨论 工作坊</a:t>
            </a:r>
            <a:endParaRPr lang="en-US" altLang="zh-CN" b="1" dirty="0" smtClean="0"/>
          </a:p>
          <a:p>
            <a:pPr marL="457200" indent="-457200">
              <a:buAutoNum type="arabicPeriod"/>
            </a:pPr>
            <a:r>
              <a:rPr lang="en-US" altLang="zh-CN" b="1" dirty="0" smtClean="0"/>
              <a:t>Round table</a:t>
            </a:r>
          </a:p>
          <a:p>
            <a:pPr marL="457200" indent="-457200">
              <a:buAutoNum type="arabicPeriod"/>
            </a:pPr>
            <a:r>
              <a:rPr lang="en-US" altLang="zh-CN" b="1" dirty="0" smtClean="0"/>
              <a:t>Poster presentation</a:t>
            </a:r>
            <a:r>
              <a:rPr lang="zh-CN" altLang="en-US" b="1" dirty="0" smtClean="0"/>
              <a:t>海报展示</a:t>
            </a:r>
            <a:endParaRPr lang="en-US" altLang="zh-CN" b="1" dirty="0"/>
          </a:p>
          <a:p>
            <a:endParaRPr lang="en-US" dirty="0"/>
          </a:p>
        </p:txBody>
      </p:sp>
    </p:spTree>
    <p:extLst>
      <p:ext uri="{BB962C8B-B14F-4D97-AF65-F5344CB8AC3E}">
        <p14:creationId xmlns:p14="http://schemas.microsoft.com/office/powerpoint/2010/main" val="3390286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pic>
        <p:nvPicPr>
          <p:cNvPr id="4" name="图片 3"/>
          <p:cNvPicPr>
            <a:picLocks noChangeAspect="1"/>
          </p:cNvPicPr>
          <p:nvPr/>
        </p:nvPicPr>
        <p:blipFill>
          <a:blip r:embed="rId2"/>
          <a:stretch>
            <a:fillRect/>
          </a:stretch>
        </p:blipFill>
        <p:spPr>
          <a:xfrm>
            <a:off x="-1" y="0"/>
            <a:ext cx="9345981" cy="6866667"/>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06588315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692073"/>
          </a:xfrm>
        </p:spPr>
        <p:txBody>
          <a:bodyPr/>
          <a:lstStyle/>
          <a:p>
            <a:endParaRPr lang="zh-CN" altLang="en-US" dirty="0"/>
          </a:p>
        </p:txBody>
      </p:sp>
      <p:sp>
        <p:nvSpPr>
          <p:cNvPr id="3" name="文本占位符 2"/>
          <p:cNvSpPr>
            <a:spLocks noGrp="1"/>
          </p:cNvSpPr>
          <p:nvPr>
            <p:ph type="body" sz="quarter" idx="11"/>
          </p:nvPr>
        </p:nvSpPr>
        <p:spPr>
          <a:xfrm>
            <a:off x="1088572" y="1200876"/>
            <a:ext cx="8916564" cy="5112838"/>
          </a:xfrm>
        </p:spPr>
        <p:txBody>
          <a:bodyPr/>
          <a:lstStyle/>
          <a:p>
            <a:pPr marL="457200" indent="-457200">
              <a:lnSpc>
                <a:spcPct val="150000"/>
              </a:lnSpc>
              <a:buAutoNum type="arabicPeriod"/>
            </a:pPr>
            <a:r>
              <a:rPr lang="en-US" altLang="zh-CN" b="1" dirty="0" smtClean="0">
                <a:latin typeface="Times New Roman" panose="02020603050405020304" pitchFamily="18" charset="0"/>
                <a:cs typeface="Times New Roman" panose="02020603050405020304" pitchFamily="18" charset="0"/>
              </a:rPr>
              <a:t>Conference </a:t>
            </a:r>
          </a:p>
          <a:p>
            <a:pPr>
              <a:lnSpc>
                <a:spcPct val="150000"/>
              </a:lnSpc>
            </a:pPr>
            <a:r>
              <a:rPr lang="en-US" altLang="zh-CN" dirty="0">
                <a:latin typeface="Times New Roman" panose="02020603050405020304" pitchFamily="18" charset="0"/>
                <a:cs typeface="Times New Roman" panose="02020603050405020304" pitchFamily="18" charset="0"/>
              </a:rPr>
              <a:t>A conference is a </a:t>
            </a:r>
            <a:r>
              <a:rPr lang="en-US" altLang="zh-CN" dirty="0" smtClean="0">
                <a:latin typeface="Times New Roman" panose="02020603050405020304" pitchFamily="18" charset="0"/>
                <a:cs typeface="Times New Roman" panose="02020603050405020304" pitchFamily="18" charset="0"/>
              </a:rPr>
              <a:t>formal meeting </a:t>
            </a:r>
            <a:r>
              <a:rPr lang="en-US" altLang="zh-CN" dirty="0">
                <a:latin typeface="Times New Roman" panose="02020603050405020304" pitchFamily="18" charset="0"/>
                <a:cs typeface="Times New Roman" panose="02020603050405020304" pitchFamily="18" charset="0"/>
              </a:rPr>
              <a:t>in which many people gather in order to </a:t>
            </a:r>
            <a:r>
              <a:rPr lang="en-US" altLang="zh-CN" dirty="0" smtClean="0">
                <a:latin typeface="Times New Roman" panose="02020603050405020304" pitchFamily="18" charset="0"/>
                <a:cs typeface="Times New Roman" panose="02020603050405020304" pitchFamily="18" charset="0"/>
              </a:rPr>
              <a:t>talk </a:t>
            </a:r>
            <a:r>
              <a:rPr lang="en-US" altLang="zh-CN" dirty="0">
                <a:latin typeface="Times New Roman" panose="02020603050405020304" pitchFamily="18" charset="0"/>
                <a:cs typeface="Times New Roman" panose="02020603050405020304" pitchFamily="18" charset="0"/>
              </a:rPr>
              <a:t>about ideas or problems related to a particular topic usually for several days. The participants of conferences have similar careers or interests</a:t>
            </a:r>
            <a:r>
              <a:rPr lang="en-US" altLang="zh-CN" dirty="0" smtClean="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70291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pic>
        <p:nvPicPr>
          <p:cNvPr id="4" name="图片 3"/>
          <p:cNvPicPr>
            <a:picLocks noChangeAspect="1"/>
          </p:cNvPicPr>
          <p:nvPr/>
        </p:nvPicPr>
        <p:blipFill>
          <a:blip r:embed="rId2"/>
          <a:stretch>
            <a:fillRect/>
          </a:stretch>
        </p:blipFill>
        <p:spPr>
          <a:xfrm>
            <a:off x="1110343" y="0"/>
            <a:ext cx="8512628" cy="6866667"/>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9693519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689712" y="198121"/>
            <a:ext cx="8656269" cy="900538"/>
          </a:xfrm>
        </p:spPr>
        <p:txBody>
          <a:bodyPr/>
          <a:lstStyle/>
          <a:p>
            <a:endParaRPr lang="zh-CN" altLang="en-US" dirty="0"/>
          </a:p>
        </p:txBody>
      </p:sp>
      <p:sp>
        <p:nvSpPr>
          <p:cNvPr id="3" name="文本占位符 2"/>
          <p:cNvSpPr>
            <a:spLocks noGrp="1"/>
          </p:cNvSpPr>
          <p:nvPr>
            <p:ph type="body" sz="quarter" idx="11"/>
          </p:nvPr>
        </p:nvSpPr>
        <p:spPr>
          <a:xfrm>
            <a:off x="689712" y="1273827"/>
            <a:ext cx="8656269" cy="481446"/>
          </a:xfrm>
        </p:spPr>
        <p:txBody>
          <a:bodyPr/>
          <a:lstStyle/>
          <a:p>
            <a:endParaRPr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3996" y="198121"/>
            <a:ext cx="4551770" cy="6028841"/>
          </a:xfrm>
          <a:prstGeom prst="rect">
            <a:avLst/>
          </a:prstGeom>
        </p:spPr>
      </p:pic>
    </p:spTree>
    <p:extLst>
      <p:ext uri="{BB962C8B-B14F-4D97-AF65-F5344CB8AC3E}">
        <p14:creationId xmlns:p14="http://schemas.microsoft.com/office/powerpoint/2010/main" val="26268194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a:t>2  Forum</a:t>
            </a:r>
          </a:p>
        </p:txBody>
      </p:sp>
      <p:sp>
        <p:nvSpPr>
          <p:cNvPr id="3" name="文本占位符 2"/>
          <p:cNvSpPr>
            <a:spLocks noGrp="1"/>
          </p:cNvSpPr>
          <p:nvPr>
            <p:ph type="body" sz="quarter" idx="11"/>
          </p:nvPr>
        </p:nvSpPr>
        <p:spPr>
          <a:xfrm>
            <a:off x="689712" y="1203433"/>
            <a:ext cx="8656269" cy="4870796"/>
          </a:xfrm>
        </p:spPr>
        <p:txBody>
          <a:bodyPr/>
          <a:lstStyle/>
          <a:p>
            <a:r>
              <a:rPr lang="en-US" dirty="0"/>
              <a:t>similar to a </a:t>
            </a:r>
            <a:r>
              <a:rPr lang="en-US" dirty="0" smtClean="0"/>
              <a:t>seminar </a:t>
            </a:r>
            <a:r>
              <a:rPr lang="zh-CN" altLang="en-US" dirty="0" smtClean="0"/>
              <a:t>研讨会</a:t>
            </a:r>
            <a:endParaRPr lang="en-US" dirty="0" smtClean="0"/>
          </a:p>
          <a:p>
            <a:r>
              <a:rPr lang="en-US" dirty="0"/>
              <a:t>a public program with panel discussions and audience participation</a:t>
            </a:r>
          </a:p>
          <a:p>
            <a:r>
              <a:rPr lang="en-US" dirty="0"/>
              <a:t>discussion conducted repeatedly and thoroughly</a:t>
            </a:r>
          </a:p>
          <a:p>
            <a:r>
              <a:rPr lang="en-US" dirty="0"/>
              <a:t>a debate between two opposite stands on one issue</a:t>
            </a:r>
          </a:p>
          <a:p>
            <a:endParaRPr lang="en-US" dirty="0"/>
          </a:p>
        </p:txBody>
      </p:sp>
    </p:spTree>
    <p:extLst>
      <p:ext uri="{BB962C8B-B14F-4D97-AF65-F5344CB8AC3E}">
        <p14:creationId xmlns:p14="http://schemas.microsoft.com/office/powerpoint/2010/main" val="1871502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pic>
        <p:nvPicPr>
          <p:cNvPr id="4" name="图片 3"/>
          <p:cNvPicPr>
            <a:picLocks noChangeAspect="1"/>
          </p:cNvPicPr>
          <p:nvPr/>
        </p:nvPicPr>
        <p:blipFill>
          <a:blip r:embed="rId2"/>
          <a:stretch>
            <a:fillRect/>
          </a:stretch>
        </p:blipFill>
        <p:spPr>
          <a:xfrm>
            <a:off x="1219201" y="0"/>
            <a:ext cx="7794170" cy="6683829"/>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82905133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a:t>3 Lecture: </a:t>
            </a:r>
          </a:p>
        </p:txBody>
      </p:sp>
      <p:sp>
        <p:nvSpPr>
          <p:cNvPr id="3" name="文本占位符 2"/>
          <p:cNvSpPr>
            <a:spLocks noGrp="1"/>
          </p:cNvSpPr>
          <p:nvPr>
            <p:ph type="body" sz="quarter" idx="11"/>
          </p:nvPr>
        </p:nvSpPr>
        <p:spPr>
          <a:xfrm>
            <a:off x="689712" y="1203433"/>
            <a:ext cx="8656269" cy="4130567"/>
          </a:xfrm>
        </p:spPr>
        <p:txBody>
          <a:bodyPr/>
          <a:lstStyle/>
          <a:p>
            <a:r>
              <a:rPr lang="en-US" dirty="0"/>
              <a:t>simple </a:t>
            </a:r>
            <a:r>
              <a:rPr lang="en-US" dirty="0" smtClean="0"/>
              <a:t>meeting</a:t>
            </a:r>
          </a:p>
          <a:p>
            <a:r>
              <a:rPr lang="en-US" dirty="0" smtClean="0"/>
              <a:t>an </a:t>
            </a:r>
            <a:r>
              <a:rPr lang="en-US" dirty="0"/>
              <a:t>expert lecturing about a specific topic to an audience</a:t>
            </a:r>
          </a:p>
          <a:p>
            <a:r>
              <a:rPr lang="en-US" dirty="0"/>
              <a:t>no questions to follow</a:t>
            </a:r>
          </a:p>
          <a:p>
            <a:endParaRPr lang="en-US" dirty="0"/>
          </a:p>
        </p:txBody>
      </p:sp>
    </p:spTree>
    <p:extLst>
      <p:ext uri="{BB962C8B-B14F-4D97-AF65-F5344CB8AC3E}">
        <p14:creationId xmlns:p14="http://schemas.microsoft.com/office/powerpoint/2010/main" val="2668648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Panel discussion</a:t>
            </a:r>
            <a:endParaRPr lang="en-US" dirty="0"/>
          </a:p>
        </p:txBody>
      </p:sp>
      <p:pic>
        <p:nvPicPr>
          <p:cNvPr id="4" name="图片 3"/>
          <p:cNvPicPr>
            <a:picLocks noChangeAspect="1"/>
          </p:cNvPicPr>
          <p:nvPr/>
        </p:nvPicPr>
        <p:blipFill>
          <a:blip r:embed="rId2"/>
          <a:stretch>
            <a:fillRect/>
          </a:stretch>
        </p:blipFill>
        <p:spPr>
          <a:xfrm>
            <a:off x="1280160" y="1345473"/>
            <a:ext cx="7380514" cy="4937761"/>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83015115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a:t>Type 4 </a:t>
            </a:r>
            <a:r>
              <a:rPr lang="en-US" dirty="0" smtClean="0"/>
              <a:t>Panel</a:t>
            </a:r>
            <a:r>
              <a:rPr lang="en-US" dirty="0"/>
              <a:t> </a:t>
            </a:r>
            <a:r>
              <a:rPr lang="zh-CN" altLang="en-US" dirty="0" smtClean="0"/>
              <a:t>（</a:t>
            </a:r>
            <a:r>
              <a:rPr lang="en-US" altLang="zh-CN" dirty="0" smtClean="0"/>
              <a:t>panel discussion) </a:t>
            </a:r>
            <a:r>
              <a:rPr lang="zh-CN" altLang="en-US" dirty="0" smtClean="0"/>
              <a:t>分组讨论</a:t>
            </a:r>
            <a:endParaRPr lang="en-US" dirty="0"/>
          </a:p>
        </p:txBody>
      </p:sp>
      <p:sp>
        <p:nvSpPr>
          <p:cNvPr id="3" name="文本占位符 2"/>
          <p:cNvSpPr>
            <a:spLocks noGrp="1"/>
          </p:cNvSpPr>
          <p:nvPr>
            <p:ph type="body" sz="quarter" idx="11"/>
          </p:nvPr>
        </p:nvSpPr>
        <p:spPr>
          <a:xfrm>
            <a:off x="689712" y="1203433"/>
            <a:ext cx="8656269" cy="4870796"/>
          </a:xfrm>
        </p:spPr>
        <p:txBody>
          <a:bodyPr/>
          <a:lstStyle/>
          <a:p>
            <a:r>
              <a:rPr lang="en-US" dirty="0"/>
              <a:t>a specific format used in a meeting, conference or convention</a:t>
            </a:r>
          </a:p>
          <a:p>
            <a:r>
              <a:rPr lang="en-US" dirty="0"/>
              <a:t>a live or </a:t>
            </a:r>
            <a:r>
              <a:rPr lang="en-US" dirty="0" smtClean="0"/>
              <a:t>virtual</a:t>
            </a:r>
            <a:r>
              <a:rPr lang="zh-CN" altLang="en-US" dirty="0" smtClean="0"/>
              <a:t>虚拟</a:t>
            </a:r>
            <a:r>
              <a:rPr lang="en-US" dirty="0" smtClean="0"/>
              <a:t> </a:t>
            </a:r>
            <a:r>
              <a:rPr lang="en-US" dirty="0"/>
              <a:t>discussion about a specific topic </a:t>
            </a:r>
          </a:p>
          <a:p>
            <a:r>
              <a:rPr lang="en-US" dirty="0"/>
              <a:t>group of panelists with differing perspectives</a:t>
            </a:r>
          </a:p>
          <a:p>
            <a:endParaRPr lang="en-US" dirty="0"/>
          </a:p>
        </p:txBody>
      </p:sp>
    </p:spTree>
    <p:extLst>
      <p:ext uri="{BB962C8B-B14F-4D97-AF65-F5344CB8AC3E}">
        <p14:creationId xmlns:p14="http://schemas.microsoft.com/office/powerpoint/2010/main" val="742705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smtClean="0"/>
              <a:t>Seminar </a:t>
            </a:r>
            <a:r>
              <a:rPr lang="zh-CN" altLang="en-US" dirty="0" smtClean="0"/>
              <a:t>研讨会</a:t>
            </a:r>
            <a:endParaRPr lang="en-US" dirty="0"/>
          </a:p>
        </p:txBody>
      </p:sp>
      <p:pic>
        <p:nvPicPr>
          <p:cNvPr id="4" name="图片 3"/>
          <p:cNvPicPr>
            <a:picLocks noChangeAspect="1"/>
          </p:cNvPicPr>
          <p:nvPr/>
        </p:nvPicPr>
        <p:blipFill>
          <a:blip r:embed="rId2"/>
          <a:stretch>
            <a:fillRect/>
          </a:stretch>
        </p:blipFill>
        <p:spPr>
          <a:xfrm>
            <a:off x="689711" y="1203433"/>
            <a:ext cx="8105945" cy="5275744"/>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21229080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a:t>Type 5 </a:t>
            </a:r>
            <a:r>
              <a:rPr lang="en-US" dirty="0" smtClean="0"/>
              <a:t>Seminar</a:t>
            </a:r>
            <a:r>
              <a:rPr lang="zh-CN" altLang="en-US" dirty="0" smtClean="0"/>
              <a:t>研讨</a:t>
            </a:r>
            <a:r>
              <a:rPr lang="en-US" dirty="0" smtClean="0"/>
              <a:t>: </a:t>
            </a:r>
            <a:endParaRPr lang="en-US" dirty="0"/>
          </a:p>
        </p:txBody>
      </p:sp>
      <p:sp>
        <p:nvSpPr>
          <p:cNvPr id="3" name="文本占位符 2"/>
          <p:cNvSpPr>
            <a:spLocks noGrp="1"/>
          </p:cNvSpPr>
          <p:nvPr>
            <p:ph type="body" sz="quarter" idx="11"/>
          </p:nvPr>
        </p:nvSpPr>
        <p:spPr>
          <a:xfrm>
            <a:off x="689712" y="1203433"/>
            <a:ext cx="8656269" cy="4500681"/>
          </a:xfrm>
        </p:spPr>
        <p:txBody>
          <a:bodyPr/>
          <a:lstStyle/>
          <a:p>
            <a:r>
              <a:rPr lang="en-US" dirty="0"/>
              <a:t>a form of academic meeting similar to that of academic instruction</a:t>
            </a:r>
          </a:p>
          <a:p>
            <a:r>
              <a:rPr lang="en-US" dirty="0"/>
              <a:t>a group of researchers</a:t>
            </a:r>
          </a:p>
          <a:p>
            <a:r>
              <a:rPr lang="en-US" dirty="0"/>
              <a:t>focusing on particular </a:t>
            </a:r>
            <a:r>
              <a:rPr lang="en-US" dirty="0" smtClean="0"/>
              <a:t>subject</a:t>
            </a:r>
          </a:p>
          <a:p>
            <a:r>
              <a:rPr lang="en-US" dirty="0"/>
              <a:t>a seminar leader or instructor </a:t>
            </a:r>
            <a:endParaRPr lang="en-US" dirty="0" smtClean="0"/>
          </a:p>
          <a:p>
            <a:r>
              <a:rPr lang="en-US" dirty="0"/>
              <a:t>a more formal presentation of research </a:t>
            </a:r>
          </a:p>
          <a:p>
            <a:r>
              <a:rPr lang="en-US" dirty="0"/>
              <a:t>a place where assigned readings are discussed</a:t>
            </a:r>
          </a:p>
          <a:p>
            <a:r>
              <a:rPr lang="en-US" dirty="0"/>
              <a:t>questions are raised </a:t>
            </a:r>
          </a:p>
          <a:p>
            <a:r>
              <a:rPr lang="en-US" dirty="0"/>
              <a:t>debates are conducted</a:t>
            </a:r>
          </a:p>
        </p:txBody>
      </p:sp>
    </p:spTree>
    <p:extLst>
      <p:ext uri="{BB962C8B-B14F-4D97-AF65-F5344CB8AC3E}">
        <p14:creationId xmlns:p14="http://schemas.microsoft.com/office/powerpoint/2010/main" val="3462324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Symposium </a:t>
            </a:r>
            <a:endParaRPr lang="en-US" dirty="0"/>
          </a:p>
        </p:txBody>
      </p:sp>
      <p:pic>
        <p:nvPicPr>
          <p:cNvPr id="6" name="图片 5"/>
          <p:cNvPicPr>
            <a:picLocks noChangeAspect="1"/>
          </p:cNvPicPr>
          <p:nvPr/>
        </p:nvPicPr>
        <p:blipFill>
          <a:blip r:embed="rId2"/>
          <a:stretch>
            <a:fillRect/>
          </a:stretch>
        </p:blipFill>
        <p:spPr>
          <a:xfrm>
            <a:off x="1018903" y="1541416"/>
            <a:ext cx="8327077" cy="4428309"/>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96501006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a:t>Type 6 </a:t>
            </a:r>
            <a:r>
              <a:rPr lang="en-US" dirty="0" smtClean="0"/>
              <a:t>Symposium</a:t>
            </a:r>
            <a:r>
              <a:rPr lang="zh-CN" altLang="en-US" dirty="0" smtClean="0"/>
              <a:t>专题</a:t>
            </a:r>
            <a:r>
              <a:rPr lang="zh-CN" altLang="en-US" dirty="0"/>
              <a:t>研讨会</a:t>
            </a:r>
            <a:r>
              <a:rPr lang="en-US" dirty="0" smtClean="0"/>
              <a:t>: </a:t>
            </a:r>
            <a:endParaRPr lang="en-US" dirty="0"/>
          </a:p>
        </p:txBody>
      </p:sp>
      <p:sp>
        <p:nvSpPr>
          <p:cNvPr id="3" name="文本占位符 2"/>
          <p:cNvSpPr>
            <a:spLocks noGrp="1"/>
          </p:cNvSpPr>
          <p:nvPr>
            <p:ph type="body" sz="quarter" idx="11"/>
          </p:nvPr>
        </p:nvSpPr>
        <p:spPr>
          <a:xfrm>
            <a:off x="689712" y="1203433"/>
            <a:ext cx="9063888" cy="4609538"/>
          </a:xfrm>
        </p:spPr>
        <p:txBody>
          <a:bodyPr/>
          <a:lstStyle/>
          <a:p>
            <a:r>
              <a:rPr lang="en-US" dirty="0"/>
              <a:t>similar to conference</a:t>
            </a:r>
          </a:p>
          <a:p>
            <a:r>
              <a:rPr lang="en-US" dirty="0"/>
              <a:t>a  formal occasion</a:t>
            </a:r>
          </a:p>
          <a:p>
            <a:r>
              <a:rPr lang="en-US" dirty="0"/>
              <a:t>a </a:t>
            </a:r>
            <a:r>
              <a:rPr lang="en-US" dirty="0" smtClean="0"/>
              <a:t>particular area</a:t>
            </a:r>
          </a:p>
          <a:p>
            <a:r>
              <a:rPr lang="en-US" dirty="0"/>
              <a:t>a subject of interest</a:t>
            </a:r>
          </a:p>
          <a:p>
            <a:r>
              <a:rPr lang="en-US" dirty="0"/>
              <a:t>more focused on a particular topic</a:t>
            </a:r>
          </a:p>
          <a:p>
            <a:r>
              <a:rPr lang="en-US" dirty="0"/>
              <a:t>with less attendees</a:t>
            </a:r>
          </a:p>
          <a:p>
            <a:endParaRPr lang="en-US" dirty="0"/>
          </a:p>
        </p:txBody>
      </p:sp>
    </p:spTree>
    <p:extLst>
      <p:ext uri="{BB962C8B-B14F-4D97-AF65-F5344CB8AC3E}">
        <p14:creationId xmlns:p14="http://schemas.microsoft.com/office/powerpoint/2010/main" val="2105645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dirty="0"/>
          </a:p>
        </p:txBody>
      </p:sp>
      <p:pic>
        <p:nvPicPr>
          <p:cNvPr id="4" name="图片 3"/>
          <p:cNvPicPr>
            <a:picLocks noChangeAspect="1"/>
          </p:cNvPicPr>
          <p:nvPr/>
        </p:nvPicPr>
        <p:blipFill>
          <a:blip r:embed="rId2"/>
          <a:stretch>
            <a:fillRect/>
          </a:stretch>
        </p:blipFill>
        <p:spPr>
          <a:xfrm>
            <a:off x="1201783" y="1384663"/>
            <a:ext cx="7615645" cy="4519747"/>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1344092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p:txBody>
          <a:bodyPr/>
          <a:lstStyle/>
          <a:p>
            <a:endParaRPr lang="zh-CN" altLang="en-US"/>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242" y="1203433"/>
            <a:ext cx="8903739" cy="4546438"/>
          </a:xfrm>
          <a:prstGeom prst="rect">
            <a:avLst/>
          </a:prstGeom>
        </p:spPr>
      </p:pic>
    </p:spTree>
    <p:extLst>
      <p:ext uri="{BB962C8B-B14F-4D97-AF65-F5344CB8AC3E}">
        <p14:creationId xmlns:p14="http://schemas.microsoft.com/office/powerpoint/2010/main" val="6276992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a:t>Type 7 </a:t>
            </a:r>
            <a:r>
              <a:rPr lang="en-US" dirty="0" smtClean="0"/>
              <a:t>Convention</a:t>
            </a:r>
            <a:r>
              <a:rPr lang="zh-CN" altLang="en-US" dirty="0" smtClean="0"/>
              <a:t>例会</a:t>
            </a:r>
            <a:r>
              <a:rPr lang="en-US" dirty="0" smtClean="0"/>
              <a:t>：</a:t>
            </a:r>
            <a:endParaRPr lang="en-US" dirty="0"/>
          </a:p>
        </p:txBody>
      </p:sp>
      <p:sp>
        <p:nvSpPr>
          <p:cNvPr id="3" name="文本占位符 2"/>
          <p:cNvSpPr>
            <a:spLocks noGrp="1"/>
          </p:cNvSpPr>
          <p:nvPr>
            <p:ph type="body" sz="quarter" idx="11"/>
          </p:nvPr>
        </p:nvSpPr>
        <p:spPr>
          <a:xfrm>
            <a:off x="689712" y="1203433"/>
            <a:ext cx="8656269" cy="4870796"/>
          </a:xfrm>
        </p:spPr>
        <p:txBody>
          <a:bodyPr/>
          <a:lstStyle/>
          <a:p>
            <a:r>
              <a:rPr lang="en-US" dirty="0"/>
              <a:t>a gathering of </a:t>
            </a:r>
            <a:r>
              <a:rPr lang="en-US" dirty="0" smtClean="0"/>
              <a:t>individuals</a:t>
            </a:r>
          </a:p>
          <a:p>
            <a:r>
              <a:rPr lang="en-US" dirty="0"/>
              <a:t>at an arranged place and </a:t>
            </a:r>
            <a:endParaRPr lang="en-US" dirty="0" smtClean="0"/>
          </a:p>
          <a:p>
            <a:r>
              <a:rPr lang="en-US" dirty="0" smtClean="0"/>
              <a:t>discussing </a:t>
            </a:r>
            <a:r>
              <a:rPr lang="en-US" dirty="0"/>
              <a:t>or engaged in some common </a:t>
            </a:r>
            <a:r>
              <a:rPr lang="en-US" dirty="0" smtClean="0"/>
              <a:t>interest</a:t>
            </a:r>
          </a:p>
          <a:p>
            <a:endParaRPr lang="en-US" dirty="0"/>
          </a:p>
        </p:txBody>
      </p:sp>
    </p:spTree>
    <p:extLst>
      <p:ext uri="{BB962C8B-B14F-4D97-AF65-F5344CB8AC3E}">
        <p14:creationId xmlns:p14="http://schemas.microsoft.com/office/powerpoint/2010/main" val="525068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Workshop </a:t>
            </a:r>
            <a:r>
              <a:rPr lang="zh-CN" altLang="en-US" dirty="0" smtClean="0"/>
              <a:t>工作坊</a:t>
            </a:r>
            <a:endParaRPr lang="en-US" dirty="0"/>
          </a:p>
        </p:txBody>
      </p:sp>
      <p:pic>
        <p:nvPicPr>
          <p:cNvPr id="4" name="图片 3"/>
          <p:cNvPicPr>
            <a:picLocks noChangeAspect="1"/>
          </p:cNvPicPr>
          <p:nvPr/>
        </p:nvPicPr>
        <p:blipFill>
          <a:blip r:embed="rId2"/>
          <a:stretch>
            <a:fillRect/>
          </a:stretch>
        </p:blipFill>
        <p:spPr>
          <a:xfrm>
            <a:off x="836022" y="1515291"/>
            <a:ext cx="6944929" cy="5042263"/>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99799350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a:t>Type 8 </a:t>
            </a:r>
            <a:r>
              <a:rPr lang="en-US" dirty="0" smtClean="0"/>
              <a:t>Workshop</a:t>
            </a:r>
            <a:r>
              <a:rPr lang="zh-CN" altLang="en-US" dirty="0" smtClean="0"/>
              <a:t>专题讨论，工作坊</a:t>
            </a:r>
            <a:r>
              <a:rPr lang="en-US" dirty="0" smtClean="0"/>
              <a:t>: </a:t>
            </a:r>
            <a:endParaRPr lang="en-US" dirty="0"/>
          </a:p>
        </p:txBody>
      </p:sp>
      <p:sp>
        <p:nvSpPr>
          <p:cNvPr id="3" name="文本占位符 2"/>
          <p:cNvSpPr>
            <a:spLocks noGrp="1"/>
          </p:cNvSpPr>
          <p:nvPr>
            <p:ph type="body" sz="quarter" idx="11"/>
          </p:nvPr>
        </p:nvSpPr>
        <p:spPr>
          <a:xfrm>
            <a:off x="689712" y="1203433"/>
            <a:ext cx="8656269" cy="4544224"/>
          </a:xfrm>
        </p:spPr>
        <p:txBody>
          <a:bodyPr/>
          <a:lstStyle/>
          <a:p>
            <a:r>
              <a:rPr lang="en-US" dirty="0"/>
              <a:t>a short  educational  program where  small  groups talk  over </a:t>
            </a:r>
            <a:r>
              <a:rPr lang="en-US" dirty="0" smtClean="0"/>
              <a:t>specific problems</a:t>
            </a:r>
            <a:endParaRPr lang="en-US" dirty="0"/>
          </a:p>
          <a:p>
            <a:r>
              <a:rPr lang="en-US" dirty="0"/>
              <a:t>small sessions held during conferences or conventions</a:t>
            </a:r>
          </a:p>
        </p:txBody>
      </p:sp>
    </p:spTree>
    <p:extLst>
      <p:ext uri="{BB962C8B-B14F-4D97-AF65-F5344CB8AC3E}">
        <p14:creationId xmlns:p14="http://schemas.microsoft.com/office/powerpoint/2010/main" val="3261529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Round table</a:t>
            </a:r>
            <a:endParaRPr lang="en-US" dirty="0"/>
          </a:p>
        </p:txBody>
      </p:sp>
      <p:pic>
        <p:nvPicPr>
          <p:cNvPr id="4" name="图片 3"/>
          <p:cNvPicPr>
            <a:picLocks noChangeAspect="1"/>
          </p:cNvPicPr>
          <p:nvPr/>
        </p:nvPicPr>
        <p:blipFill>
          <a:blip r:embed="rId2"/>
          <a:stretch>
            <a:fillRect/>
          </a:stretch>
        </p:blipFill>
        <p:spPr>
          <a:xfrm>
            <a:off x="1127370" y="1436914"/>
            <a:ext cx="7076104" cy="4924697"/>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75359812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a:t>Type 9 Round table:</a:t>
            </a:r>
          </a:p>
        </p:txBody>
      </p:sp>
      <p:sp>
        <p:nvSpPr>
          <p:cNvPr id="3" name="文本占位符 2"/>
          <p:cNvSpPr>
            <a:spLocks noGrp="1"/>
          </p:cNvSpPr>
          <p:nvPr>
            <p:ph type="body" sz="quarter" idx="11"/>
          </p:nvPr>
        </p:nvSpPr>
        <p:spPr>
          <a:xfrm>
            <a:off x="689712" y="1203433"/>
            <a:ext cx="8656269" cy="2976681"/>
          </a:xfrm>
        </p:spPr>
        <p:txBody>
          <a:bodyPr/>
          <a:lstStyle/>
          <a:p>
            <a:r>
              <a:rPr lang="en-US" dirty="0"/>
              <a:t>a form of academic discussion </a:t>
            </a:r>
          </a:p>
          <a:p>
            <a:r>
              <a:rPr lang="en-US" dirty="0"/>
              <a:t>on a specific topic to discuss and debate</a:t>
            </a:r>
          </a:p>
          <a:p>
            <a:r>
              <a:rPr lang="en-US" dirty="0"/>
              <a:t>equal right to participate</a:t>
            </a:r>
          </a:p>
          <a:p>
            <a:endParaRPr lang="en-US" dirty="0"/>
          </a:p>
        </p:txBody>
      </p:sp>
    </p:spTree>
    <p:extLst>
      <p:ext uri="{BB962C8B-B14F-4D97-AF65-F5344CB8AC3E}">
        <p14:creationId xmlns:p14="http://schemas.microsoft.com/office/powerpoint/2010/main" val="3008655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smtClean="0"/>
              <a:t>Poster presentation</a:t>
            </a:r>
            <a:endParaRPr lang="en-US" dirty="0"/>
          </a:p>
        </p:txBody>
      </p:sp>
      <p:pic>
        <p:nvPicPr>
          <p:cNvPr id="4" name="图片 3"/>
          <p:cNvPicPr>
            <a:picLocks noChangeAspect="1"/>
          </p:cNvPicPr>
          <p:nvPr/>
        </p:nvPicPr>
        <p:blipFill>
          <a:blip r:embed="rId2"/>
          <a:stretch>
            <a:fillRect/>
          </a:stretch>
        </p:blipFill>
        <p:spPr>
          <a:xfrm>
            <a:off x="1349829" y="1098658"/>
            <a:ext cx="7780952" cy="5768009"/>
          </a:xfrm>
          <a:prstGeom prst="rect">
            <a:avLst/>
          </a:prstGeom>
        </p:spPr>
      </p:pic>
      <p:sp>
        <p:nvSpPr>
          <p:cNvPr id="3" name="文本占位符 2"/>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59783533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a:t>Type 10 Poster </a:t>
            </a:r>
            <a:r>
              <a:rPr lang="en-US" dirty="0" smtClean="0"/>
              <a:t>presentation</a:t>
            </a:r>
            <a:r>
              <a:rPr lang="zh-CN" altLang="en-US" dirty="0" smtClean="0"/>
              <a:t>海报展示</a:t>
            </a:r>
            <a:r>
              <a:rPr lang="en-US" dirty="0" smtClean="0"/>
              <a:t>:</a:t>
            </a:r>
            <a:endParaRPr lang="en-US" dirty="0"/>
          </a:p>
        </p:txBody>
      </p:sp>
      <p:sp>
        <p:nvSpPr>
          <p:cNvPr id="3" name="文本占位符 2"/>
          <p:cNvSpPr>
            <a:spLocks noGrp="1"/>
          </p:cNvSpPr>
          <p:nvPr>
            <p:ph type="body" sz="quarter" idx="11"/>
          </p:nvPr>
        </p:nvSpPr>
        <p:spPr>
          <a:xfrm>
            <a:off x="689712" y="1203433"/>
            <a:ext cx="8656269" cy="2650110"/>
          </a:xfrm>
        </p:spPr>
        <p:txBody>
          <a:bodyPr/>
          <a:lstStyle/>
          <a:p>
            <a:r>
              <a:rPr lang="en-US" dirty="0"/>
              <a:t>an event where posters are </a:t>
            </a:r>
            <a:r>
              <a:rPr lang="en-US" dirty="0" smtClean="0"/>
              <a:t>presented</a:t>
            </a:r>
          </a:p>
          <a:p>
            <a:r>
              <a:rPr lang="en-US" dirty="0"/>
              <a:t>a separate room or area of a trade show </a:t>
            </a:r>
            <a:r>
              <a:rPr lang="en-US" dirty="0" smtClean="0"/>
              <a:t>floor</a:t>
            </a:r>
            <a:r>
              <a:rPr lang="zh-CN" altLang="en-US" dirty="0" smtClean="0"/>
              <a:t>展览区</a:t>
            </a:r>
            <a:endParaRPr lang="en-US" dirty="0"/>
          </a:p>
        </p:txBody>
      </p:sp>
    </p:spTree>
    <p:extLst>
      <p:ext uri="{BB962C8B-B14F-4D97-AF65-F5344CB8AC3E}">
        <p14:creationId xmlns:p14="http://schemas.microsoft.com/office/powerpoint/2010/main" val="2964736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a:t>Benefits of attending academic conferences</a:t>
            </a:r>
          </a:p>
        </p:txBody>
      </p:sp>
      <p:sp>
        <p:nvSpPr>
          <p:cNvPr id="3" name="文本占位符 2"/>
          <p:cNvSpPr>
            <a:spLocks noGrp="1"/>
          </p:cNvSpPr>
          <p:nvPr>
            <p:ph type="body" sz="quarter" idx="11"/>
          </p:nvPr>
        </p:nvSpPr>
        <p:spPr>
          <a:xfrm>
            <a:off x="689712" y="1203433"/>
            <a:ext cx="9390459" cy="3934624"/>
          </a:xfrm>
        </p:spPr>
        <p:txBody>
          <a:bodyPr/>
          <a:lstStyle/>
          <a:p>
            <a:r>
              <a:rPr lang="en-US" dirty="0"/>
              <a:t> 1) You can see </a:t>
            </a:r>
            <a:r>
              <a:rPr lang="en-US" dirty="0" smtClean="0"/>
              <a:t>what is </a:t>
            </a:r>
            <a:r>
              <a:rPr lang="en-US" dirty="0"/>
              <a:t>going on in the </a:t>
            </a:r>
            <a:r>
              <a:rPr lang="en-US" dirty="0" smtClean="0"/>
              <a:t>field.</a:t>
            </a:r>
          </a:p>
          <a:p>
            <a:r>
              <a:rPr lang="en-US" dirty="0" smtClean="0"/>
              <a:t>2 </a:t>
            </a:r>
            <a:r>
              <a:rPr lang="en-US" dirty="0"/>
              <a:t>You may have the chance to build relationships with </a:t>
            </a:r>
            <a:r>
              <a:rPr lang="en-US" dirty="0" smtClean="0"/>
              <a:t>some </a:t>
            </a:r>
            <a:r>
              <a:rPr lang="en-US" dirty="0"/>
              <a:t>researchers in the field. </a:t>
            </a:r>
            <a:endParaRPr lang="en-US" dirty="0" smtClean="0"/>
          </a:p>
          <a:p>
            <a:r>
              <a:rPr lang="en-US" dirty="0" smtClean="0"/>
              <a:t>3</a:t>
            </a:r>
            <a:r>
              <a:rPr lang="en-US" dirty="0"/>
              <a:t>) You may have the chance to tell people what you </a:t>
            </a:r>
            <a:r>
              <a:rPr lang="en-US" dirty="0" smtClean="0"/>
              <a:t>are doing </a:t>
            </a:r>
            <a:r>
              <a:rPr lang="en-US" dirty="0"/>
              <a:t>and to </a:t>
            </a:r>
            <a:r>
              <a:rPr lang="en-US" dirty="0" smtClean="0"/>
              <a:t>find </a:t>
            </a:r>
            <a:r>
              <a:rPr lang="en-US" dirty="0"/>
              <a:t>out what other researchers are doing</a:t>
            </a:r>
            <a:r>
              <a:rPr lang="en-US" dirty="0" smtClean="0"/>
              <a:t>.</a:t>
            </a:r>
          </a:p>
          <a:p>
            <a:endParaRPr lang="en-US" dirty="0" smtClean="0"/>
          </a:p>
          <a:p>
            <a:endParaRPr lang="en-US" dirty="0"/>
          </a:p>
          <a:p>
            <a:r>
              <a:rPr lang="en-US" dirty="0"/>
              <a:t>Try to find some authoritative conference specific to your own </a:t>
            </a:r>
            <a:r>
              <a:rPr lang="en-US" dirty="0" smtClean="0"/>
              <a:t>research </a:t>
            </a:r>
            <a:r>
              <a:rPr lang="en-US" dirty="0"/>
              <a:t>area.</a:t>
            </a:r>
          </a:p>
          <a:p>
            <a:endParaRPr lang="en-US" dirty="0"/>
          </a:p>
        </p:txBody>
      </p:sp>
    </p:spTree>
    <p:extLst>
      <p:ext uri="{BB962C8B-B14F-4D97-AF65-F5344CB8AC3E}">
        <p14:creationId xmlns:p14="http://schemas.microsoft.com/office/powerpoint/2010/main" val="2507847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sp>
        <p:nvSpPr>
          <p:cNvPr id="3" name="文本占位符 2"/>
          <p:cNvSpPr>
            <a:spLocks noGrp="1"/>
          </p:cNvSpPr>
          <p:nvPr>
            <p:ph type="body" sz="quarter" idx="11"/>
          </p:nvPr>
        </p:nvSpPr>
        <p:spPr/>
        <p:txBody>
          <a:bodyPr/>
          <a:lstStyle/>
          <a:p>
            <a:endParaRPr 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3860" y="0"/>
            <a:ext cx="6402356" cy="6570921"/>
          </a:xfrm>
          <a:prstGeom prst="rect">
            <a:avLst/>
          </a:prstGeom>
        </p:spPr>
      </p:pic>
    </p:spTree>
    <p:extLst>
      <p:ext uri="{BB962C8B-B14F-4D97-AF65-F5344CB8AC3E}">
        <p14:creationId xmlns:p14="http://schemas.microsoft.com/office/powerpoint/2010/main" val="187948262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sp>
        <p:nvSpPr>
          <p:cNvPr id="3" name="文本占位符 2"/>
          <p:cNvSpPr>
            <a:spLocks noGrp="1"/>
          </p:cNvSpPr>
          <p:nvPr>
            <p:ph type="body" sz="quarter" idx="11"/>
          </p:nvPr>
        </p:nvSpPr>
        <p:spPr/>
        <p:txBody>
          <a:bodyPr/>
          <a:lstStyle/>
          <a:p>
            <a:endParaRPr lang="en-US"/>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5248" y="0"/>
            <a:ext cx="5913556" cy="6570921"/>
          </a:xfrm>
          <a:prstGeom prst="rect">
            <a:avLst/>
          </a:prstGeom>
        </p:spPr>
      </p:pic>
    </p:spTree>
    <p:extLst>
      <p:ext uri="{BB962C8B-B14F-4D97-AF65-F5344CB8AC3E}">
        <p14:creationId xmlns:p14="http://schemas.microsoft.com/office/powerpoint/2010/main" val="40259434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p:txBody>
          <a:bodyPr/>
          <a:lstStyle/>
          <a:p>
            <a:endParaRPr lang="zh-CN" altLang="en-US"/>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9180" y="511444"/>
            <a:ext cx="4881966" cy="5873858"/>
          </a:xfrm>
          <a:prstGeom prst="rect">
            <a:avLst/>
          </a:prstGeom>
        </p:spPr>
      </p:pic>
    </p:spTree>
    <p:extLst>
      <p:ext uri="{BB962C8B-B14F-4D97-AF65-F5344CB8AC3E}">
        <p14:creationId xmlns:p14="http://schemas.microsoft.com/office/powerpoint/2010/main" val="200475980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1837292"/>
          </a:xfrm>
        </p:spPr>
        <p:txBody>
          <a:bodyPr/>
          <a:lstStyle/>
          <a:p>
            <a:r>
              <a:rPr lang="en-US" altLang="zh-CN" dirty="0">
                <a:solidFill>
                  <a:srgbClr val="9B0D14"/>
                </a:solidFill>
                <a:latin typeface="Arial Black" panose="020B0A04020102020204" pitchFamily="34" charset="0"/>
              </a:rPr>
              <a:t>3. Conference documents</a:t>
            </a:r>
          </a:p>
          <a:p>
            <a:r>
              <a:rPr lang="en-US" altLang="zh-CN" dirty="0">
                <a:solidFill>
                  <a:srgbClr val="002060"/>
                </a:solidFill>
                <a:latin typeface="Arial Narrow" panose="020B0606020202030204" pitchFamily="34" charset="0"/>
              </a:rPr>
              <a:t>What are conference documents? Definition: </a:t>
            </a:r>
            <a:r>
              <a:rPr lang="en-US" altLang="zh-CN" sz="2400" b="0" dirty="0">
                <a:solidFill>
                  <a:srgbClr val="002060"/>
                </a:solidFill>
                <a:latin typeface="Times New Roman" panose="02020603050405020304" pitchFamily="18" charset="0"/>
                <a:cs typeface="Times New Roman" panose="02020603050405020304" pitchFamily="18" charset="0"/>
              </a:rPr>
              <a:t>Printed materials distributed before or at or after a conference, including from the preparation of a conference (</a:t>
            </a:r>
            <a:r>
              <a:rPr lang="en-US" altLang="zh-CN" sz="2400" b="0" dirty="0" smtClean="0">
                <a:solidFill>
                  <a:srgbClr val="002060"/>
                </a:solidFill>
                <a:latin typeface="Times New Roman" panose="02020603050405020304" pitchFamily="18" charset="0"/>
                <a:cs typeface="Times New Roman" panose="02020603050405020304" pitchFamily="18" charset="0"/>
              </a:rPr>
              <a:t>announcements</a:t>
            </a:r>
            <a:r>
              <a:rPr lang="zh-CN" altLang="en-US" sz="1800" b="0" dirty="0" smtClean="0">
                <a:solidFill>
                  <a:srgbClr val="002060"/>
                </a:solidFill>
                <a:latin typeface="Times New Roman" panose="02020603050405020304" pitchFamily="18" charset="0"/>
                <a:cs typeface="Times New Roman" panose="02020603050405020304" pitchFamily="18" charset="0"/>
              </a:rPr>
              <a:t>公告</a:t>
            </a:r>
            <a:r>
              <a:rPr lang="en-US" altLang="zh-CN" sz="2400" b="0" dirty="0" smtClean="0">
                <a:solidFill>
                  <a:srgbClr val="002060"/>
                </a:solidFill>
                <a:latin typeface="Times New Roman" panose="02020603050405020304" pitchFamily="18" charset="0"/>
                <a:cs typeface="Times New Roman" panose="02020603050405020304" pitchFamily="18" charset="0"/>
              </a:rPr>
              <a:t>, arrangements</a:t>
            </a:r>
            <a:r>
              <a:rPr lang="zh-CN" altLang="en-US" sz="1800" b="0" dirty="0" smtClean="0">
                <a:solidFill>
                  <a:srgbClr val="002060"/>
                </a:solidFill>
                <a:latin typeface="Times New Roman" panose="02020603050405020304" pitchFamily="18" charset="0"/>
                <a:cs typeface="Times New Roman" panose="02020603050405020304" pitchFamily="18" charset="0"/>
              </a:rPr>
              <a:t>安排</a:t>
            </a:r>
            <a:r>
              <a:rPr lang="en-US" altLang="zh-CN" sz="2400" b="0" dirty="0" smtClean="0">
                <a:solidFill>
                  <a:srgbClr val="002060"/>
                </a:solidFill>
                <a:latin typeface="Times New Roman" panose="02020603050405020304" pitchFamily="18" charset="0"/>
                <a:cs typeface="Times New Roman" panose="02020603050405020304" pitchFamily="18" charset="0"/>
              </a:rPr>
              <a:t>, </a:t>
            </a:r>
            <a:r>
              <a:rPr lang="en-US" altLang="zh-CN" sz="2400" b="0" dirty="0">
                <a:solidFill>
                  <a:srgbClr val="002060"/>
                </a:solidFill>
                <a:latin typeface="Times New Roman" panose="02020603050405020304" pitchFamily="18" charset="0"/>
                <a:cs typeface="Times New Roman" panose="02020603050405020304" pitchFamily="18" charset="0"/>
              </a:rPr>
              <a:t>call for </a:t>
            </a:r>
            <a:r>
              <a:rPr lang="en-US" altLang="zh-CN" sz="2400" b="0" dirty="0" smtClean="0">
                <a:solidFill>
                  <a:srgbClr val="002060"/>
                </a:solidFill>
                <a:latin typeface="Times New Roman" panose="02020603050405020304" pitchFamily="18" charset="0"/>
                <a:cs typeface="Times New Roman" panose="02020603050405020304" pitchFamily="18" charset="0"/>
              </a:rPr>
              <a:t>papers</a:t>
            </a:r>
            <a:r>
              <a:rPr lang="zh-CN" altLang="en-US" sz="1800" b="0" dirty="0" smtClean="0">
                <a:solidFill>
                  <a:srgbClr val="002060"/>
                </a:solidFill>
                <a:latin typeface="Times New Roman" panose="02020603050405020304" pitchFamily="18" charset="0"/>
                <a:cs typeface="Times New Roman" panose="02020603050405020304" pitchFamily="18" charset="0"/>
              </a:rPr>
              <a:t>征文启事</a:t>
            </a:r>
            <a:r>
              <a:rPr lang="en-US" altLang="zh-CN" sz="2400" b="0" dirty="0" smtClean="0">
                <a:solidFill>
                  <a:srgbClr val="002060"/>
                </a:solidFill>
                <a:latin typeface="Times New Roman" panose="02020603050405020304" pitchFamily="18" charset="0"/>
                <a:cs typeface="Times New Roman" panose="02020603050405020304" pitchFamily="18" charset="0"/>
              </a:rPr>
              <a:t>, </a:t>
            </a:r>
            <a:r>
              <a:rPr lang="en-US" altLang="zh-CN" sz="2400" b="0" dirty="0">
                <a:solidFill>
                  <a:srgbClr val="002060"/>
                </a:solidFill>
                <a:latin typeface="Times New Roman" panose="02020603050405020304" pitchFamily="18" charset="0"/>
                <a:cs typeface="Times New Roman" panose="02020603050405020304" pitchFamily="18" charset="0"/>
              </a:rPr>
              <a:t>etc.) to the post-conference proceedings and other information .</a:t>
            </a:r>
          </a:p>
          <a:p>
            <a:endParaRPr lang="zh-CN" altLang="en-US" dirty="0"/>
          </a:p>
        </p:txBody>
      </p:sp>
      <p:sp>
        <p:nvSpPr>
          <p:cNvPr id="3" name="文本占位符 2"/>
          <p:cNvSpPr>
            <a:spLocks noGrp="1"/>
          </p:cNvSpPr>
          <p:nvPr>
            <p:ph type="body" sz="quarter" idx="11"/>
          </p:nvPr>
        </p:nvSpPr>
        <p:spPr>
          <a:xfrm>
            <a:off x="852256" y="2494625"/>
            <a:ext cx="10029104" cy="3788609"/>
          </a:xfrm>
        </p:spPr>
        <p:txBody>
          <a:bodyPr/>
          <a:lstStyle/>
          <a:p>
            <a:pPr>
              <a:lnSpc>
                <a:spcPct val="150000"/>
              </a:lnSpc>
            </a:pPr>
            <a:r>
              <a:rPr lang="en-US" altLang="zh-CN" b="1" dirty="0">
                <a:solidFill>
                  <a:srgbClr val="002060"/>
                </a:solidFill>
              </a:rPr>
              <a:t>Features of conference proceedings</a:t>
            </a:r>
          </a:p>
          <a:p>
            <a:pPr>
              <a:lnSpc>
                <a:spcPct val="100000"/>
              </a:lnSpc>
            </a:pPr>
            <a:r>
              <a:rPr lang="en-US" altLang="zh-CN" b="1" dirty="0">
                <a:solidFill>
                  <a:srgbClr val="002060"/>
                </a:solidFill>
              </a:rPr>
              <a:t>• </a:t>
            </a:r>
            <a:r>
              <a:rPr lang="en-US" altLang="zh-CN" dirty="0">
                <a:solidFill>
                  <a:srgbClr val="002060"/>
                </a:solidFill>
                <a:latin typeface="Times New Roman" panose="02020603050405020304" pitchFamily="18" charset="0"/>
                <a:cs typeface="Times New Roman" panose="02020603050405020304" pitchFamily="18" charset="0"/>
              </a:rPr>
              <a:t>Being new, professional, specific and instantaneous</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Latest discoveries, results, achievements and developing </a:t>
            </a:r>
            <a:r>
              <a:rPr lang="en-US" altLang="zh-CN" dirty="0" smtClean="0">
                <a:solidFill>
                  <a:srgbClr val="002060"/>
                </a:solidFill>
                <a:latin typeface="Times New Roman" panose="02020603050405020304" pitchFamily="18" charset="0"/>
                <a:cs typeface="Times New Roman" panose="02020603050405020304" pitchFamily="18" charset="0"/>
              </a:rPr>
              <a:t>tendencies in the field concerned</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Primary literature</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Not fully acknowledged and accurate, revealing research status</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Important resources for information in new directions of science and technology development</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0414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532275"/>
          </a:xfrm>
        </p:spPr>
        <p:txBody>
          <a:bodyPr/>
          <a:lstStyle/>
          <a:p>
            <a:r>
              <a:rPr lang="en-US" altLang="zh-CN" dirty="0">
                <a:solidFill>
                  <a:srgbClr val="9B0D14"/>
                </a:solidFill>
                <a:latin typeface="Arial Black" panose="020B0A04020102020204" pitchFamily="34" charset="0"/>
              </a:rPr>
              <a:t>3. Conference documents</a:t>
            </a:r>
          </a:p>
          <a:p>
            <a:endParaRPr lang="zh-CN" altLang="en-US" dirty="0"/>
          </a:p>
        </p:txBody>
      </p:sp>
      <p:sp>
        <p:nvSpPr>
          <p:cNvPr id="3" name="文本占位符 2"/>
          <p:cNvSpPr>
            <a:spLocks noGrp="1"/>
          </p:cNvSpPr>
          <p:nvPr>
            <p:ph type="body" sz="quarter" idx="11"/>
          </p:nvPr>
        </p:nvSpPr>
        <p:spPr>
          <a:xfrm>
            <a:off x="1436914" y="1287302"/>
            <a:ext cx="9775583" cy="4434229"/>
          </a:xfrm>
        </p:spPr>
        <p:txBody>
          <a:bodyPr/>
          <a:lstStyle/>
          <a:p>
            <a:pPr>
              <a:lnSpc>
                <a:spcPct val="150000"/>
              </a:lnSpc>
            </a:pPr>
            <a:r>
              <a:rPr lang="en-US" altLang="zh-CN" b="1" dirty="0">
                <a:solidFill>
                  <a:srgbClr val="002060"/>
                </a:solidFill>
              </a:rPr>
              <a:t>Types of conference documents</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1 ) Pre-conference documents:</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a:t>
            </a:r>
            <a:r>
              <a:rPr lang="en-US" altLang="zh-CN" dirty="0" smtClean="0">
                <a:solidFill>
                  <a:srgbClr val="002060"/>
                </a:solidFill>
                <a:latin typeface="Times New Roman" panose="02020603050405020304" pitchFamily="18" charset="0"/>
                <a:cs typeface="Times New Roman" panose="02020603050405020304" pitchFamily="18" charset="0"/>
              </a:rPr>
              <a:t>Announcements</a:t>
            </a:r>
            <a:r>
              <a:rPr lang="zh-CN" altLang="en-US" dirty="0" smtClean="0">
                <a:solidFill>
                  <a:srgbClr val="002060"/>
                </a:solidFill>
                <a:latin typeface="Times New Roman" panose="02020603050405020304" pitchFamily="18" charset="0"/>
                <a:cs typeface="Times New Roman" panose="02020603050405020304" pitchFamily="18" charset="0"/>
              </a:rPr>
              <a:t>（</a:t>
            </a:r>
            <a:r>
              <a:rPr lang="en-US" altLang="zh-CN" dirty="0" smtClean="0">
                <a:solidFill>
                  <a:srgbClr val="002060"/>
                </a:solidFill>
                <a:latin typeface="Times New Roman" panose="02020603050405020304" pitchFamily="18" charset="0"/>
                <a:cs typeface="Times New Roman" panose="02020603050405020304" pitchFamily="18" charset="0"/>
              </a:rPr>
              <a:t> </a:t>
            </a:r>
            <a:r>
              <a:rPr lang="zh-CN" altLang="en-US" dirty="0" smtClean="0">
                <a:solidFill>
                  <a:srgbClr val="002060"/>
                </a:solidFill>
                <a:latin typeface="Times New Roman" panose="02020603050405020304" pitchFamily="18" charset="0"/>
                <a:cs typeface="Times New Roman" panose="02020603050405020304" pitchFamily="18" charset="0"/>
              </a:rPr>
              <a:t>公告）</a:t>
            </a:r>
            <a:r>
              <a:rPr lang="en-US" altLang="zh-CN" dirty="0" smtClean="0">
                <a:solidFill>
                  <a:srgbClr val="002060"/>
                </a:solidFill>
                <a:latin typeface="Times New Roman" panose="02020603050405020304" pitchFamily="18" charset="0"/>
                <a:cs typeface="Times New Roman" panose="02020603050405020304" pitchFamily="18" charset="0"/>
              </a:rPr>
              <a:t>            </a:t>
            </a:r>
            <a:r>
              <a:rPr lang="en-US" altLang="zh-CN" dirty="0">
                <a:solidFill>
                  <a:srgbClr val="002060"/>
                </a:solidFill>
                <a:latin typeface="Times New Roman" panose="02020603050405020304" pitchFamily="18" charset="0"/>
                <a:cs typeface="Times New Roman" panose="02020603050405020304" pitchFamily="18" charset="0"/>
              </a:rPr>
              <a:t>• Call for </a:t>
            </a:r>
            <a:r>
              <a:rPr lang="en-US" altLang="zh-CN" dirty="0" smtClean="0">
                <a:solidFill>
                  <a:srgbClr val="002060"/>
                </a:solidFill>
                <a:latin typeface="Times New Roman" panose="02020603050405020304" pitchFamily="18" charset="0"/>
                <a:cs typeface="Times New Roman" panose="02020603050405020304" pitchFamily="18" charset="0"/>
              </a:rPr>
              <a:t>papers </a:t>
            </a:r>
            <a:r>
              <a:rPr lang="zh-CN" altLang="en-US" dirty="0" smtClean="0">
                <a:solidFill>
                  <a:srgbClr val="002060"/>
                </a:solidFill>
                <a:latin typeface="Times New Roman" panose="02020603050405020304" pitchFamily="18" charset="0"/>
                <a:cs typeface="Times New Roman" panose="02020603050405020304" pitchFamily="18" charset="0"/>
              </a:rPr>
              <a:t>（征文启事）</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Instructions for authors </a:t>
            </a:r>
            <a:r>
              <a:rPr lang="zh-CN" altLang="en-US" dirty="0" smtClean="0">
                <a:solidFill>
                  <a:srgbClr val="002060"/>
                </a:solidFill>
                <a:latin typeface="Times New Roman" panose="02020603050405020304" pitchFamily="18" charset="0"/>
                <a:cs typeface="Times New Roman" panose="02020603050405020304" pitchFamily="18" charset="0"/>
              </a:rPr>
              <a:t>（投稿说明）</a:t>
            </a:r>
            <a:r>
              <a:rPr lang="en-US" altLang="zh-CN" dirty="0" smtClean="0">
                <a:solidFill>
                  <a:srgbClr val="002060"/>
                </a:solidFill>
                <a:latin typeface="Times New Roman" panose="02020603050405020304" pitchFamily="18" charset="0"/>
                <a:cs typeface="Times New Roman" panose="02020603050405020304" pitchFamily="18" charset="0"/>
              </a:rPr>
              <a:t>     </a:t>
            </a:r>
          </a:p>
          <a:p>
            <a:pPr>
              <a:lnSpc>
                <a:spcPct val="100000"/>
              </a:lnSpc>
            </a:pPr>
            <a:r>
              <a:rPr lang="en-US" altLang="zh-CN" dirty="0" smtClean="0">
                <a:solidFill>
                  <a:srgbClr val="002060"/>
                </a:solidFill>
                <a:latin typeface="Times New Roman" panose="02020603050405020304" pitchFamily="18" charset="0"/>
                <a:cs typeface="Times New Roman" panose="02020603050405020304" pitchFamily="18" charset="0"/>
              </a:rPr>
              <a:t>• </a:t>
            </a:r>
            <a:r>
              <a:rPr lang="en-US" altLang="zh-CN" dirty="0">
                <a:solidFill>
                  <a:srgbClr val="002060"/>
                </a:solidFill>
                <a:latin typeface="Times New Roman" panose="02020603050405020304" pitchFamily="18" charset="0"/>
                <a:cs typeface="Times New Roman" panose="02020603050405020304" pitchFamily="18" charset="0"/>
              </a:rPr>
              <a:t>Instructions for </a:t>
            </a:r>
            <a:r>
              <a:rPr lang="en-US" altLang="zh-CN" dirty="0" smtClean="0">
                <a:solidFill>
                  <a:srgbClr val="002060"/>
                </a:solidFill>
                <a:latin typeface="Times New Roman" panose="02020603050405020304" pitchFamily="18" charset="0"/>
                <a:cs typeface="Times New Roman" panose="02020603050405020304" pitchFamily="18" charset="0"/>
              </a:rPr>
              <a:t>speakers </a:t>
            </a:r>
            <a:r>
              <a:rPr lang="zh-CN" altLang="en-US" dirty="0" smtClean="0">
                <a:solidFill>
                  <a:srgbClr val="002060"/>
                </a:solidFill>
                <a:latin typeface="Times New Roman" panose="02020603050405020304" pitchFamily="18" charset="0"/>
                <a:cs typeface="Times New Roman" panose="02020603050405020304" pitchFamily="18" charset="0"/>
              </a:rPr>
              <a:t>（发言说明）</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Registration form </a:t>
            </a:r>
            <a:r>
              <a:rPr lang="zh-CN" altLang="en-US" dirty="0" smtClean="0">
                <a:solidFill>
                  <a:srgbClr val="002060"/>
                </a:solidFill>
                <a:latin typeface="Times New Roman" panose="02020603050405020304" pitchFamily="18" charset="0"/>
                <a:cs typeface="Times New Roman" panose="02020603050405020304" pitchFamily="18" charset="0"/>
              </a:rPr>
              <a:t>（注册表单）</a:t>
            </a:r>
            <a:r>
              <a:rPr lang="en-US" altLang="zh-CN" dirty="0" smtClean="0">
                <a:solidFill>
                  <a:srgbClr val="002060"/>
                </a:solidFill>
                <a:latin typeface="Times New Roman" panose="02020603050405020304" pitchFamily="18" charset="0"/>
                <a:cs typeface="Times New Roman" panose="02020603050405020304" pitchFamily="18" charset="0"/>
              </a:rPr>
              <a:t>              </a:t>
            </a:r>
          </a:p>
          <a:p>
            <a:pPr>
              <a:lnSpc>
                <a:spcPct val="100000"/>
              </a:lnSpc>
            </a:pPr>
            <a:r>
              <a:rPr lang="en-US" altLang="zh-CN" dirty="0" smtClean="0">
                <a:solidFill>
                  <a:srgbClr val="002060"/>
                </a:solidFill>
                <a:latin typeface="Times New Roman" panose="02020603050405020304" pitchFamily="18" charset="0"/>
                <a:cs typeface="Times New Roman" panose="02020603050405020304" pitchFamily="18" charset="0"/>
              </a:rPr>
              <a:t> </a:t>
            </a:r>
            <a:r>
              <a:rPr lang="en-US" altLang="zh-CN" dirty="0">
                <a:solidFill>
                  <a:srgbClr val="002060"/>
                </a:solidFill>
                <a:latin typeface="Times New Roman" panose="02020603050405020304" pitchFamily="18" charset="0"/>
                <a:cs typeface="Times New Roman" panose="02020603050405020304" pitchFamily="18" charset="0"/>
              </a:rPr>
              <a:t>• Accommodation registration </a:t>
            </a:r>
            <a:r>
              <a:rPr lang="en-US" altLang="zh-CN" dirty="0" smtClean="0">
                <a:solidFill>
                  <a:srgbClr val="002060"/>
                </a:solidFill>
                <a:latin typeface="Times New Roman" panose="02020603050405020304" pitchFamily="18" charset="0"/>
                <a:cs typeface="Times New Roman" panose="02020603050405020304" pitchFamily="18" charset="0"/>
              </a:rPr>
              <a:t>form </a:t>
            </a:r>
            <a:r>
              <a:rPr lang="zh-CN" altLang="en-US" dirty="0" smtClean="0">
                <a:solidFill>
                  <a:srgbClr val="002060"/>
                </a:solidFill>
                <a:latin typeface="Times New Roman" panose="02020603050405020304" pitchFamily="18" charset="0"/>
                <a:cs typeface="Times New Roman" panose="02020603050405020304" pitchFamily="18" charset="0"/>
              </a:rPr>
              <a:t>（住宿登记表）</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Invitation    </a:t>
            </a:r>
            <a:r>
              <a:rPr lang="en-US" altLang="zh-CN" dirty="0" smtClean="0">
                <a:solidFill>
                  <a:srgbClr val="002060"/>
                </a:solidFill>
                <a:latin typeface="Times New Roman" panose="02020603050405020304" pitchFamily="18" charset="0"/>
                <a:cs typeface="Times New Roman" panose="02020603050405020304" pitchFamily="18" charset="0"/>
              </a:rPr>
              <a:t>     </a:t>
            </a:r>
            <a:r>
              <a:rPr lang="en-US" altLang="zh-CN" dirty="0">
                <a:solidFill>
                  <a:srgbClr val="002060"/>
                </a:solidFill>
                <a:latin typeface="Times New Roman" panose="02020603050405020304" pitchFamily="18" charset="0"/>
                <a:cs typeface="Times New Roman" panose="02020603050405020304" pitchFamily="18" charset="0"/>
              </a:rPr>
              <a:t>• Preliminary printed </a:t>
            </a:r>
            <a:r>
              <a:rPr lang="en-US" altLang="zh-CN" dirty="0" smtClean="0">
                <a:solidFill>
                  <a:srgbClr val="002060"/>
                </a:solidFill>
                <a:latin typeface="Times New Roman" panose="02020603050405020304" pitchFamily="18" charset="0"/>
                <a:cs typeface="Times New Roman" panose="02020603050405020304" pitchFamily="18" charset="0"/>
              </a:rPr>
              <a:t>proceedings </a:t>
            </a:r>
            <a:r>
              <a:rPr lang="zh-CN" altLang="en-US" dirty="0" smtClean="0">
                <a:solidFill>
                  <a:srgbClr val="002060"/>
                </a:solidFill>
                <a:latin typeface="Times New Roman" panose="02020603050405020304" pitchFamily="18" charset="0"/>
                <a:cs typeface="Times New Roman" panose="02020603050405020304" pitchFamily="18" charset="0"/>
              </a:rPr>
              <a:t>（会前印刷品）</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Collection of </a:t>
            </a:r>
            <a:r>
              <a:rPr lang="en-US" altLang="zh-CN" dirty="0" smtClean="0">
                <a:solidFill>
                  <a:srgbClr val="002060"/>
                </a:solidFill>
                <a:latin typeface="Times New Roman" panose="02020603050405020304" pitchFamily="18" charset="0"/>
                <a:cs typeface="Times New Roman" panose="02020603050405020304" pitchFamily="18" charset="0"/>
              </a:rPr>
              <a:t>abstracts </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9122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532275"/>
          </a:xfrm>
        </p:spPr>
        <p:txBody>
          <a:bodyPr/>
          <a:lstStyle/>
          <a:p>
            <a:r>
              <a:rPr lang="en-US" altLang="zh-CN" dirty="0">
                <a:solidFill>
                  <a:srgbClr val="9B0D14"/>
                </a:solidFill>
                <a:latin typeface="Arial Black" panose="020B0A04020102020204" pitchFamily="34" charset="0"/>
              </a:rPr>
              <a:t>3. Conference documents</a:t>
            </a:r>
          </a:p>
          <a:p>
            <a:endParaRPr lang="zh-CN" altLang="en-US" dirty="0"/>
          </a:p>
        </p:txBody>
      </p:sp>
      <p:sp>
        <p:nvSpPr>
          <p:cNvPr id="3" name="文本占位符 2"/>
          <p:cNvSpPr>
            <a:spLocks noGrp="1"/>
          </p:cNvSpPr>
          <p:nvPr>
            <p:ph type="body" sz="quarter" idx="11"/>
          </p:nvPr>
        </p:nvSpPr>
        <p:spPr>
          <a:xfrm>
            <a:off x="852257" y="1189608"/>
            <a:ext cx="9598029" cy="4936872"/>
          </a:xfrm>
        </p:spPr>
        <p:txBody>
          <a:bodyPr/>
          <a:lstStyle/>
          <a:p>
            <a:pPr>
              <a:lnSpc>
                <a:spcPct val="150000"/>
              </a:lnSpc>
            </a:pPr>
            <a:r>
              <a:rPr lang="en-US" altLang="zh-CN" b="1" dirty="0">
                <a:solidFill>
                  <a:srgbClr val="002060"/>
                </a:solidFill>
              </a:rPr>
              <a:t>Types of conference documents</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2) Documents distributed at a conference or symposium</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Conference </a:t>
            </a:r>
            <a:r>
              <a:rPr lang="en-US" altLang="zh-CN" dirty="0" smtClean="0">
                <a:solidFill>
                  <a:srgbClr val="002060"/>
                </a:solidFill>
                <a:latin typeface="Times New Roman" panose="02020603050405020304" pitchFamily="18" charset="0"/>
                <a:cs typeface="Times New Roman" panose="02020603050405020304" pitchFamily="18" charset="0"/>
              </a:rPr>
              <a:t>program </a:t>
            </a:r>
            <a:r>
              <a:rPr lang="zh-CN" altLang="en-US" dirty="0" smtClean="0">
                <a:solidFill>
                  <a:srgbClr val="002060"/>
                </a:solidFill>
                <a:latin typeface="Times New Roman" panose="02020603050405020304" pitchFamily="18" charset="0"/>
                <a:cs typeface="Times New Roman" panose="02020603050405020304" pitchFamily="18" charset="0"/>
              </a:rPr>
              <a:t>（会议日程安排）</a:t>
            </a:r>
            <a:r>
              <a:rPr lang="en-US" altLang="zh-CN" dirty="0" smtClean="0">
                <a:solidFill>
                  <a:srgbClr val="002060"/>
                </a:solidFill>
                <a:latin typeface="Times New Roman" panose="02020603050405020304" pitchFamily="18" charset="0"/>
                <a:cs typeface="Times New Roman" panose="02020603050405020304" pitchFamily="18" charset="0"/>
              </a:rPr>
              <a:t>with </a:t>
            </a:r>
            <a:r>
              <a:rPr lang="en-US" altLang="zh-CN" dirty="0">
                <a:solidFill>
                  <a:srgbClr val="002060"/>
                </a:solidFill>
                <a:latin typeface="Times New Roman" panose="02020603050405020304" pitchFamily="18" charset="0"/>
                <a:cs typeface="Times New Roman" panose="02020603050405020304" pitchFamily="18" charset="0"/>
              </a:rPr>
              <a:t>all sessions, </a:t>
            </a:r>
            <a:r>
              <a:rPr lang="en-US" altLang="zh-CN" dirty="0" smtClean="0">
                <a:solidFill>
                  <a:srgbClr val="002060"/>
                </a:solidFill>
                <a:latin typeface="Times New Roman" panose="02020603050405020304" pitchFamily="18" charset="0"/>
                <a:cs typeface="Times New Roman" panose="02020603050405020304" pitchFamily="18" charset="0"/>
              </a:rPr>
              <a:t>workshops and other </a:t>
            </a:r>
            <a:r>
              <a:rPr lang="en-US" altLang="zh-CN" dirty="0">
                <a:solidFill>
                  <a:srgbClr val="002060"/>
                </a:solidFill>
                <a:latin typeface="Times New Roman" panose="02020603050405020304" pitchFamily="18" charset="0"/>
                <a:cs typeface="Times New Roman" panose="02020603050405020304" pitchFamily="18" charset="0"/>
              </a:rPr>
              <a:t>social activities listed</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Book of abstracts or conference </a:t>
            </a:r>
            <a:r>
              <a:rPr lang="en-US" altLang="zh-CN" dirty="0" smtClean="0">
                <a:solidFill>
                  <a:srgbClr val="002060"/>
                </a:solidFill>
                <a:latin typeface="Times New Roman" panose="02020603050405020304" pitchFamily="18" charset="0"/>
                <a:cs typeface="Times New Roman" panose="02020603050405020304" pitchFamily="18" charset="0"/>
              </a:rPr>
              <a:t>proceedings </a:t>
            </a:r>
            <a:r>
              <a:rPr lang="zh-CN" altLang="en-US" dirty="0" smtClean="0">
                <a:solidFill>
                  <a:srgbClr val="002060"/>
                </a:solidFill>
                <a:latin typeface="Times New Roman" panose="02020603050405020304" pitchFamily="18" charset="0"/>
                <a:cs typeface="Times New Roman" panose="02020603050405020304" pitchFamily="18" charset="0"/>
              </a:rPr>
              <a:t>（摘要或会议论文集）</a:t>
            </a:r>
            <a:endParaRPr lang="en-US" altLang="zh-CN" dirty="0" smtClean="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smtClean="0">
                <a:solidFill>
                  <a:srgbClr val="002060"/>
                </a:solidFill>
                <a:latin typeface="Times New Roman" panose="02020603050405020304" pitchFamily="18" charset="0"/>
                <a:cs typeface="Times New Roman" panose="02020603050405020304" pitchFamily="18" charset="0"/>
              </a:rPr>
              <a:t>• Conference paper abstracts </a:t>
            </a:r>
            <a:r>
              <a:rPr lang="zh-CN" altLang="en-US" dirty="0" smtClean="0">
                <a:solidFill>
                  <a:srgbClr val="002060"/>
                </a:solidFill>
                <a:latin typeface="Times New Roman" panose="02020603050405020304" pitchFamily="18" charset="0"/>
                <a:cs typeface="Times New Roman" panose="02020603050405020304" pitchFamily="18" charset="0"/>
              </a:rPr>
              <a:t>会议论文摘要</a:t>
            </a:r>
            <a:endParaRPr lang="en-US" altLang="zh-CN" dirty="0" smtClean="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smtClean="0">
                <a:solidFill>
                  <a:srgbClr val="002060"/>
                </a:solidFill>
                <a:latin typeface="Times New Roman" panose="02020603050405020304" pitchFamily="18" charset="0"/>
                <a:cs typeface="Times New Roman" panose="02020603050405020304" pitchFamily="18" charset="0"/>
              </a:rPr>
              <a:t>• </a:t>
            </a:r>
            <a:r>
              <a:rPr lang="en-US" altLang="zh-CN" dirty="0">
                <a:solidFill>
                  <a:srgbClr val="002060"/>
                </a:solidFill>
                <a:latin typeface="Times New Roman" panose="02020603050405020304" pitchFamily="18" charset="0"/>
                <a:cs typeface="Times New Roman" panose="02020603050405020304" pitchFamily="18" charset="0"/>
              </a:rPr>
              <a:t>Conference daily </a:t>
            </a:r>
            <a:r>
              <a:rPr lang="en-US" altLang="zh-CN" dirty="0" smtClean="0">
                <a:solidFill>
                  <a:srgbClr val="002060"/>
                </a:solidFill>
                <a:latin typeface="Times New Roman" panose="02020603050405020304" pitchFamily="18" charset="0"/>
                <a:cs typeface="Times New Roman" panose="02020603050405020304" pitchFamily="18" charset="0"/>
              </a:rPr>
              <a:t>schedules </a:t>
            </a:r>
            <a:r>
              <a:rPr lang="zh-CN" altLang="en-US" dirty="0" smtClean="0">
                <a:solidFill>
                  <a:srgbClr val="002060"/>
                </a:solidFill>
                <a:latin typeface="Times New Roman" panose="02020603050405020304" pitchFamily="18" charset="0"/>
                <a:cs typeface="Times New Roman" panose="02020603050405020304" pitchFamily="18" charset="0"/>
              </a:rPr>
              <a:t>日常会议安排</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Opening </a:t>
            </a:r>
            <a:r>
              <a:rPr lang="en-US" altLang="zh-CN" dirty="0" smtClean="0">
                <a:solidFill>
                  <a:srgbClr val="002060"/>
                </a:solidFill>
                <a:latin typeface="Times New Roman" panose="02020603050405020304" pitchFamily="18" charset="0"/>
                <a:cs typeface="Times New Roman" panose="02020603050405020304" pitchFamily="18" charset="0"/>
              </a:rPr>
              <a:t>speeches </a:t>
            </a:r>
            <a:r>
              <a:rPr lang="zh-CN" altLang="en-US" dirty="0" smtClean="0">
                <a:solidFill>
                  <a:srgbClr val="002060"/>
                </a:solidFill>
                <a:latin typeface="Times New Roman" panose="02020603050405020304" pitchFamily="18" charset="0"/>
                <a:cs typeface="Times New Roman" panose="02020603050405020304" pitchFamily="18" charset="0"/>
              </a:rPr>
              <a:t>（开幕致辞）</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Closing </a:t>
            </a:r>
            <a:r>
              <a:rPr lang="en-US" altLang="zh-CN" dirty="0" smtClean="0">
                <a:solidFill>
                  <a:srgbClr val="002060"/>
                </a:solidFill>
                <a:latin typeface="Times New Roman" panose="02020603050405020304" pitchFamily="18" charset="0"/>
                <a:cs typeface="Times New Roman" panose="02020603050405020304" pitchFamily="18" charset="0"/>
              </a:rPr>
              <a:t>speeches </a:t>
            </a:r>
            <a:r>
              <a:rPr lang="zh-CN" altLang="en-US" dirty="0" smtClean="0">
                <a:solidFill>
                  <a:srgbClr val="002060"/>
                </a:solidFill>
                <a:latin typeface="Times New Roman" panose="02020603050405020304" pitchFamily="18" charset="0"/>
                <a:cs typeface="Times New Roman" panose="02020603050405020304" pitchFamily="18" charset="0"/>
              </a:rPr>
              <a:t>（闭幕致辞）</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8807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532275"/>
          </a:xfrm>
        </p:spPr>
        <p:txBody>
          <a:bodyPr/>
          <a:lstStyle/>
          <a:p>
            <a:r>
              <a:rPr lang="en-US" altLang="zh-CN" dirty="0">
                <a:solidFill>
                  <a:srgbClr val="9B0D14"/>
                </a:solidFill>
                <a:latin typeface="Arial Black" panose="020B0A04020102020204" pitchFamily="34" charset="0"/>
              </a:rPr>
              <a:t>3. Conference documents</a:t>
            </a:r>
          </a:p>
          <a:p>
            <a:endParaRPr lang="zh-CN" altLang="en-US" dirty="0"/>
          </a:p>
        </p:txBody>
      </p:sp>
      <p:sp>
        <p:nvSpPr>
          <p:cNvPr id="3" name="文本占位符 2"/>
          <p:cNvSpPr>
            <a:spLocks noGrp="1"/>
          </p:cNvSpPr>
          <p:nvPr>
            <p:ph type="body" sz="quarter" idx="11"/>
          </p:nvPr>
        </p:nvSpPr>
        <p:spPr>
          <a:xfrm>
            <a:off x="1731146" y="1287302"/>
            <a:ext cx="8558073" cy="4760801"/>
          </a:xfrm>
        </p:spPr>
        <p:txBody>
          <a:bodyPr/>
          <a:lstStyle/>
          <a:p>
            <a:pPr>
              <a:lnSpc>
                <a:spcPct val="150000"/>
              </a:lnSpc>
            </a:pPr>
            <a:r>
              <a:rPr lang="en-US" altLang="zh-CN" b="1" dirty="0">
                <a:solidFill>
                  <a:srgbClr val="002060"/>
                </a:solidFill>
              </a:rPr>
              <a:t>Types of conference documents</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3) Documents distributed after a conference or symposium</a:t>
            </a:r>
            <a:r>
              <a:rPr lang="zh-CN" altLang="en-US" dirty="0">
                <a:solidFill>
                  <a:srgbClr val="002060"/>
                </a:solidFill>
                <a:latin typeface="Times New Roman" panose="02020603050405020304" pitchFamily="18" charset="0"/>
                <a:cs typeface="Times New Roman" panose="02020603050405020304" pitchFamily="18" charset="0"/>
              </a:rPr>
              <a:t>（</a:t>
            </a:r>
            <a:r>
              <a:rPr lang="en-US" altLang="zh-CN" dirty="0">
                <a:solidFill>
                  <a:srgbClr val="002060"/>
                </a:solidFill>
                <a:latin typeface="Times New Roman" panose="02020603050405020304" pitchFamily="18" charset="0"/>
                <a:cs typeface="Times New Roman" panose="02020603050405020304" pitchFamily="18" charset="0"/>
              </a:rPr>
              <a:t>post</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conference literature</a:t>
            </a:r>
            <a:r>
              <a:rPr lang="zh-CN" altLang="en-US" dirty="0">
                <a:solidFill>
                  <a:srgbClr val="002060"/>
                </a:solidFill>
                <a:latin typeface="Times New Roman" panose="02020603050405020304" pitchFamily="18" charset="0"/>
                <a:cs typeface="Times New Roman" panose="02020603050405020304" pitchFamily="18" charset="0"/>
              </a:rPr>
              <a:t>）</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Post-conference proceedings</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Special edition of conference </a:t>
            </a:r>
            <a:r>
              <a:rPr lang="en-US" altLang="zh-CN" dirty="0" smtClean="0">
                <a:solidFill>
                  <a:srgbClr val="002060"/>
                </a:solidFill>
                <a:latin typeface="Times New Roman" panose="02020603050405020304" pitchFamily="18" charset="0"/>
                <a:cs typeface="Times New Roman" panose="02020603050405020304" pitchFamily="18" charset="0"/>
              </a:rPr>
              <a:t>documents </a:t>
            </a:r>
            <a:r>
              <a:rPr lang="zh-CN" altLang="en-US" dirty="0" smtClean="0">
                <a:solidFill>
                  <a:srgbClr val="002060"/>
                </a:solidFill>
                <a:latin typeface="Times New Roman" panose="02020603050405020304" pitchFamily="18" charset="0"/>
                <a:cs typeface="Times New Roman" panose="02020603050405020304" pitchFamily="18" charset="0"/>
              </a:rPr>
              <a:t>专刊</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Conference </a:t>
            </a:r>
            <a:r>
              <a:rPr lang="en-US" altLang="zh-CN" dirty="0" smtClean="0">
                <a:solidFill>
                  <a:srgbClr val="002060"/>
                </a:solidFill>
                <a:latin typeface="Times New Roman" panose="02020603050405020304" pitchFamily="18" charset="0"/>
                <a:cs typeface="Times New Roman" panose="02020603050405020304" pitchFamily="18" charset="0"/>
              </a:rPr>
              <a:t>reports </a:t>
            </a:r>
            <a:r>
              <a:rPr lang="zh-CN" altLang="en-US" dirty="0" smtClean="0">
                <a:solidFill>
                  <a:srgbClr val="002060"/>
                </a:solidFill>
                <a:latin typeface="Times New Roman" panose="02020603050405020304" pitchFamily="18" charset="0"/>
                <a:cs typeface="Times New Roman" panose="02020603050405020304" pitchFamily="18" charset="0"/>
              </a:rPr>
              <a:t>会议报告</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Transaction </a:t>
            </a:r>
            <a:r>
              <a:rPr lang="zh-CN" altLang="en-US" dirty="0" smtClean="0">
                <a:solidFill>
                  <a:srgbClr val="002060"/>
                </a:solidFill>
                <a:latin typeface="Times New Roman" panose="02020603050405020304" pitchFamily="18" charset="0"/>
                <a:cs typeface="Times New Roman" panose="02020603050405020304" pitchFamily="18" charset="0"/>
              </a:rPr>
              <a:t>汇编</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Conference </a:t>
            </a:r>
            <a:r>
              <a:rPr lang="en-US" altLang="zh-CN" dirty="0" smtClean="0">
                <a:solidFill>
                  <a:srgbClr val="002060"/>
                </a:solidFill>
                <a:latin typeface="Times New Roman" panose="02020603050405020304" pitchFamily="18" charset="0"/>
                <a:cs typeface="Times New Roman" panose="02020603050405020304" pitchFamily="18" charset="0"/>
              </a:rPr>
              <a:t>promotion </a:t>
            </a:r>
            <a:r>
              <a:rPr lang="zh-CN" altLang="en-US" dirty="0" smtClean="0">
                <a:solidFill>
                  <a:srgbClr val="002060"/>
                </a:solidFill>
                <a:latin typeface="Times New Roman" panose="02020603050405020304" pitchFamily="18" charset="0"/>
                <a:cs typeface="Times New Roman" panose="02020603050405020304" pitchFamily="18" charset="0"/>
              </a:rPr>
              <a:t>会议推广 会议宣传</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55292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714267"/>
          </a:xfrm>
        </p:spPr>
        <p:txBody>
          <a:bodyPr/>
          <a:lstStyle/>
          <a:p>
            <a:r>
              <a:rPr lang="en-US" altLang="zh-CN" dirty="0">
                <a:solidFill>
                  <a:srgbClr val="9B0D14"/>
                </a:solidFill>
                <a:latin typeface="Arial Black" panose="020B0A04020102020204" pitchFamily="34" charset="0"/>
              </a:rPr>
              <a:t>4. Graduation </a:t>
            </a:r>
            <a:r>
              <a:rPr lang="en-US" altLang="zh-CN" dirty="0" smtClean="0">
                <a:solidFill>
                  <a:srgbClr val="9B0D14"/>
                </a:solidFill>
                <a:latin typeface="Arial Black" panose="020B0A04020102020204" pitchFamily="34" charset="0"/>
              </a:rPr>
              <a:t>Papers </a:t>
            </a:r>
            <a:r>
              <a:rPr lang="zh-CN" altLang="en-US" dirty="0" smtClean="0">
                <a:solidFill>
                  <a:srgbClr val="9B0D14"/>
                </a:solidFill>
                <a:latin typeface="Arial Black" panose="020B0A04020102020204" pitchFamily="34" charset="0"/>
              </a:rPr>
              <a:t>学位论文</a:t>
            </a:r>
            <a:endParaRPr lang="en-US" altLang="zh-CN" dirty="0">
              <a:solidFill>
                <a:srgbClr val="002060"/>
              </a:solidFill>
              <a:latin typeface="Arial Narrow" panose="020B0606020202030204" pitchFamily="34" charset="0"/>
            </a:endParaRPr>
          </a:p>
          <a:p>
            <a:endParaRPr lang="zh-CN" altLang="en-US" dirty="0"/>
          </a:p>
        </p:txBody>
      </p:sp>
      <p:sp>
        <p:nvSpPr>
          <p:cNvPr id="3" name="文本占位符 2"/>
          <p:cNvSpPr>
            <a:spLocks noGrp="1"/>
          </p:cNvSpPr>
          <p:nvPr>
            <p:ph type="body" sz="quarter" idx="11"/>
          </p:nvPr>
        </p:nvSpPr>
        <p:spPr>
          <a:xfrm>
            <a:off x="457201" y="1163485"/>
            <a:ext cx="9435484" cy="5237315"/>
          </a:xfrm>
        </p:spPr>
        <p:txBody>
          <a:bodyPr/>
          <a:lstStyle/>
          <a:p>
            <a:pPr>
              <a:lnSpc>
                <a:spcPct val="150000"/>
              </a:lnSpc>
            </a:pPr>
            <a:r>
              <a:rPr lang="en-US" altLang="zh-CN" b="1" dirty="0">
                <a:solidFill>
                  <a:srgbClr val="002060"/>
                </a:solidFill>
                <a:latin typeface="Times New Roman" panose="02020603050405020304" pitchFamily="18" charset="0"/>
                <a:cs typeface="Times New Roman" panose="02020603050405020304" pitchFamily="18" charset="0"/>
              </a:rPr>
              <a:t>Contents</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1). Introduction</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2). Classification of graduation papers</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3). Features of graduation papers</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4). Format of graduation papers</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5). </a:t>
            </a:r>
            <a:r>
              <a:rPr lang="en-US" altLang="zh-CN" dirty="0" smtClean="0">
                <a:solidFill>
                  <a:srgbClr val="002060"/>
                </a:solidFill>
                <a:latin typeface="Times New Roman" panose="02020603050405020304" pitchFamily="18" charset="0"/>
                <a:cs typeface="Times New Roman" panose="02020603050405020304" pitchFamily="18" charset="0"/>
              </a:rPr>
              <a:t>Master‘s </a:t>
            </a:r>
            <a:r>
              <a:rPr lang="en-US" altLang="zh-CN" dirty="0">
                <a:solidFill>
                  <a:srgbClr val="002060"/>
                </a:solidFill>
                <a:latin typeface="Times New Roman" panose="02020603050405020304" pitchFamily="18" charset="0"/>
                <a:cs typeface="Times New Roman" panose="02020603050405020304" pitchFamily="18" charset="0"/>
              </a:rPr>
              <a:t>thesis and doctoral </a:t>
            </a:r>
            <a:r>
              <a:rPr lang="en-US" altLang="zh-CN" dirty="0" smtClean="0">
                <a:solidFill>
                  <a:srgbClr val="002060"/>
                </a:solidFill>
                <a:latin typeface="Times New Roman" panose="02020603050405020304" pitchFamily="18" charset="0"/>
                <a:cs typeface="Times New Roman" panose="02020603050405020304" pitchFamily="18" charset="0"/>
              </a:rPr>
              <a:t>dissertation </a:t>
            </a:r>
            <a:r>
              <a:rPr lang="zh-CN" altLang="en-US" dirty="0" smtClean="0">
                <a:solidFill>
                  <a:srgbClr val="002060"/>
                </a:solidFill>
                <a:latin typeface="Times New Roman" panose="02020603050405020304" pitchFamily="18" charset="0"/>
                <a:cs typeface="Times New Roman" panose="02020603050405020304" pitchFamily="18" charset="0"/>
              </a:rPr>
              <a:t>（硕士论文和博士论文）</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50000"/>
              </a:lnSpc>
            </a:pPr>
            <a:r>
              <a:rPr lang="en-US" altLang="zh-CN" dirty="0">
                <a:latin typeface="Times New Roman" panose="02020603050405020304" pitchFamily="18" charset="0"/>
                <a:cs typeface="Times New Roman" panose="02020603050405020304" pitchFamily="18" charset="0"/>
              </a:rPr>
              <a:t>6). Uses of graduation papers</a:t>
            </a:r>
          </a:p>
          <a:p>
            <a:pPr>
              <a:lnSpc>
                <a:spcPct val="150000"/>
              </a:lnSpc>
            </a:pPr>
            <a:r>
              <a:rPr lang="fr-FR" altLang="zh-CN" dirty="0">
                <a:latin typeface="Times New Roman" panose="02020603050405020304" pitchFamily="18" charset="0"/>
                <a:cs typeface="Times New Roman" panose="02020603050405020304" pitchFamily="18" charset="0"/>
              </a:rPr>
              <a:t>7). Journal article vs graduation paper</a:t>
            </a:r>
          </a:p>
          <a:p>
            <a:pPr>
              <a:lnSpc>
                <a:spcPct val="150000"/>
              </a:lnSpc>
            </a:pP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705843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470131"/>
          </a:xfrm>
        </p:spPr>
        <p:txBody>
          <a:bodyPr/>
          <a:lstStyle/>
          <a:p>
            <a:r>
              <a:rPr lang="en-US" altLang="zh-CN" dirty="0">
                <a:solidFill>
                  <a:srgbClr val="9B0D14"/>
                </a:solidFill>
                <a:latin typeface="Arial Black" panose="020B0A04020102020204" pitchFamily="34" charset="0"/>
              </a:rPr>
              <a:t>4. Graduation Papers</a:t>
            </a:r>
          </a:p>
          <a:p>
            <a:endParaRPr lang="zh-CN" altLang="en-US" dirty="0"/>
          </a:p>
        </p:txBody>
      </p:sp>
      <p:sp>
        <p:nvSpPr>
          <p:cNvPr id="3" name="文本占位符 2"/>
          <p:cNvSpPr>
            <a:spLocks noGrp="1"/>
          </p:cNvSpPr>
          <p:nvPr>
            <p:ph type="body" sz="quarter" idx="11"/>
          </p:nvPr>
        </p:nvSpPr>
        <p:spPr>
          <a:xfrm>
            <a:off x="1003178" y="1171010"/>
            <a:ext cx="10076154" cy="4524395"/>
          </a:xfrm>
        </p:spPr>
        <p:txBody>
          <a:bodyPr/>
          <a:lstStyle/>
          <a:p>
            <a:pPr>
              <a:lnSpc>
                <a:spcPct val="150000"/>
              </a:lnSpc>
            </a:pPr>
            <a:r>
              <a:rPr lang="en-US" altLang="zh-CN" b="1" dirty="0">
                <a:solidFill>
                  <a:srgbClr val="002060"/>
                </a:solidFill>
              </a:rPr>
              <a:t>1). Introduction</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 Graduation paper is a kind of research paper that should </a:t>
            </a:r>
            <a:r>
              <a:rPr lang="en-US" altLang="zh-CN" dirty="0" smtClean="0">
                <a:solidFill>
                  <a:srgbClr val="002060"/>
                </a:solidFill>
                <a:latin typeface="Times New Roman" panose="02020603050405020304" pitchFamily="18" charset="0"/>
                <a:cs typeface="Times New Roman" panose="02020603050405020304" pitchFamily="18" charset="0"/>
              </a:rPr>
              <a:t>draw </a:t>
            </a:r>
            <a:r>
              <a:rPr lang="en-US" altLang="zh-CN" dirty="0">
                <a:solidFill>
                  <a:srgbClr val="002060"/>
                </a:solidFill>
                <a:latin typeface="Times New Roman" panose="02020603050405020304" pitchFamily="18" charset="0"/>
                <a:cs typeface="Times New Roman" panose="02020603050405020304" pitchFamily="18" charset="0"/>
              </a:rPr>
              <a:t>on original conclusion based on information derived from research. Its major purpose is to inform the field experts about its new research findings or achievements, and to demonstrate the author's academic ability in the corresponding field.</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 A paper at the doctoral level is called a dissertation, but dissertations and theses are usually referred to collectively as theses</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022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470131"/>
          </a:xfrm>
        </p:spPr>
        <p:txBody>
          <a:bodyPr/>
          <a:lstStyle/>
          <a:p>
            <a:r>
              <a:rPr lang="en-US" altLang="zh-CN" dirty="0">
                <a:solidFill>
                  <a:srgbClr val="9B0D14"/>
                </a:solidFill>
                <a:latin typeface="Arial Black" panose="020B0A04020102020204" pitchFamily="34" charset="0"/>
              </a:rPr>
              <a:t>4. Graduation Papers</a:t>
            </a:r>
          </a:p>
          <a:p>
            <a:endParaRPr lang="zh-CN" altLang="en-US" dirty="0"/>
          </a:p>
        </p:txBody>
      </p:sp>
      <p:sp>
        <p:nvSpPr>
          <p:cNvPr id="3" name="文本占位符 2"/>
          <p:cNvSpPr>
            <a:spLocks noGrp="1"/>
          </p:cNvSpPr>
          <p:nvPr>
            <p:ph type="body" sz="quarter" idx="11"/>
          </p:nvPr>
        </p:nvSpPr>
        <p:spPr>
          <a:xfrm>
            <a:off x="658430" y="1149585"/>
            <a:ext cx="9465284" cy="4872392"/>
          </a:xfrm>
        </p:spPr>
        <p:txBody>
          <a:bodyPr/>
          <a:lstStyle/>
          <a:p>
            <a:pPr>
              <a:lnSpc>
                <a:spcPct val="150000"/>
              </a:lnSpc>
            </a:pPr>
            <a:r>
              <a:rPr lang="en-US" altLang="zh-CN" b="1" dirty="0">
                <a:solidFill>
                  <a:srgbClr val="002060"/>
                </a:solidFill>
              </a:rPr>
              <a:t>2). Classification of graduation papers</a:t>
            </a: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According to degree</a:t>
            </a: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Graduation paper for Bachelor </a:t>
            </a:r>
            <a:r>
              <a:rPr lang="en-US" altLang="zh-CN" sz="2000" dirty="0" smtClean="0">
                <a:solidFill>
                  <a:srgbClr val="002060"/>
                </a:solidFill>
                <a:latin typeface="Times New Roman" panose="02020603050405020304" pitchFamily="18" charset="0"/>
                <a:cs typeface="Times New Roman" panose="02020603050405020304" pitchFamily="18" charset="0"/>
              </a:rPr>
              <a:t>degree </a:t>
            </a:r>
            <a:r>
              <a:rPr lang="zh-CN" altLang="en-US" sz="2000" dirty="0" smtClean="0">
                <a:solidFill>
                  <a:srgbClr val="002060"/>
                </a:solidFill>
                <a:latin typeface="Times New Roman" panose="02020603050405020304" pitchFamily="18" charset="0"/>
                <a:cs typeface="Times New Roman" panose="02020603050405020304" pitchFamily="18" charset="0"/>
              </a:rPr>
              <a:t>本科毕业论文</a:t>
            </a:r>
            <a:endParaRPr lang="en-US" altLang="zh-CN" sz="2000" dirty="0">
              <a:solidFill>
                <a:srgbClr val="002060"/>
              </a:solidFill>
              <a:latin typeface="Times New Roman" panose="02020603050405020304" pitchFamily="18" charset="0"/>
              <a:cs typeface="Times New Roman" panose="02020603050405020304" pitchFamily="18" charset="0"/>
            </a:endParaRP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Graduation paper for Master </a:t>
            </a:r>
            <a:r>
              <a:rPr lang="en-US" altLang="zh-CN" sz="2000" dirty="0" smtClean="0">
                <a:solidFill>
                  <a:srgbClr val="002060"/>
                </a:solidFill>
                <a:latin typeface="Times New Roman" panose="02020603050405020304" pitchFamily="18" charset="0"/>
                <a:cs typeface="Times New Roman" panose="02020603050405020304" pitchFamily="18" charset="0"/>
              </a:rPr>
              <a:t>degree </a:t>
            </a:r>
            <a:r>
              <a:rPr lang="zh-CN" altLang="en-US" sz="2000" dirty="0" smtClean="0">
                <a:solidFill>
                  <a:srgbClr val="002060"/>
                </a:solidFill>
                <a:latin typeface="Times New Roman" panose="02020603050405020304" pitchFamily="18" charset="0"/>
                <a:cs typeface="Times New Roman" panose="02020603050405020304" pitchFamily="18" charset="0"/>
              </a:rPr>
              <a:t>硕士毕业论文</a:t>
            </a:r>
            <a:endParaRPr lang="en-US" altLang="zh-CN" sz="2000" dirty="0">
              <a:solidFill>
                <a:srgbClr val="002060"/>
              </a:solidFill>
              <a:latin typeface="Times New Roman" panose="02020603050405020304" pitchFamily="18" charset="0"/>
              <a:cs typeface="Times New Roman" panose="02020603050405020304" pitchFamily="18" charset="0"/>
            </a:endParaRP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Graduation paper for Doctor </a:t>
            </a:r>
            <a:r>
              <a:rPr lang="en-US" altLang="zh-CN" sz="2000" dirty="0" smtClean="0">
                <a:solidFill>
                  <a:srgbClr val="002060"/>
                </a:solidFill>
                <a:latin typeface="Times New Roman" panose="02020603050405020304" pitchFamily="18" charset="0"/>
                <a:cs typeface="Times New Roman" panose="02020603050405020304" pitchFamily="18" charset="0"/>
              </a:rPr>
              <a:t>degree </a:t>
            </a:r>
            <a:r>
              <a:rPr lang="zh-CN" altLang="en-US" sz="2000" dirty="0" smtClean="0">
                <a:solidFill>
                  <a:srgbClr val="002060"/>
                </a:solidFill>
                <a:latin typeface="Times New Roman" panose="02020603050405020304" pitchFamily="18" charset="0"/>
                <a:cs typeface="Times New Roman" panose="02020603050405020304" pitchFamily="18" charset="0"/>
              </a:rPr>
              <a:t>博士毕业论文</a:t>
            </a:r>
            <a:endParaRPr lang="en-US" altLang="zh-CN" sz="2000" dirty="0">
              <a:solidFill>
                <a:srgbClr val="002060"/>
              </a:solidFill>
              <a:latin typeface="Times New Roman" panose="02020603050405020304" pitchFamily="18" charset="0"/>
              <a:cs typeface="Times New Roman" panose="02020603050405020304" pitchFamily="18" charset="0"/>
            </a:endParaRPr>
          </a:p>
        </p:txBody>
      </p:sp>
      <p:sp>
        <p:nvSpPr>
          <p:cNvPr id="4" name="文本占位符 2">
            <a:extLst>
              <a:ext uri="{FF2B5EF4-FFF2-40B4-BE49-F238E27FC236}">
                <a16:creationId xmlns:a16="http://schemas.microsoft.com/office/drawing/2014/main" xmlns="" id="{60218EF8-019A-42FA-9D8A-1B5C0878B851}"/>
              </a:ext>
            </a:extLst>
          </p:cNvPr>
          <p:cNvSpPr txBox="1">
            <a:spLocks/>
          </p:cNvSpPr>
          <p:nvPr/>
        </p:nvSpPr>
        <p:spPr>
          <a:xfrm>
            <a:off x="6361610" y="1660762"/>
            <a:ext cx="5499463" cy="254983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400" b="0" kern="1200">
                <a:solidFill>
                  <a:schemeClr val="tx1"/>
                </a:soli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According to research method</a:t>
            </a: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Theoretical </a:t>
            </a:r>
            <a:r>
              <a:rPr lang="en-US" altLang="zh-CN" sz="2000" dirty="0" smtClean="0">
                <a:solidFill>
                  <a:srgbClr val="002060"/>
                </a:solidFill>
                <a:latin typeface="Times New Roman" panose="02020603050405020304" pitchFamily="18" charset="0"/>
                <a:cs typeface="Times New Roman" panose="02020603050405020304" pitchFamily="18" charset="0"/>
              </a:rPr>
              <a:t>paper </a:t>
            </a:r>
            <a:r>
              <a:rPr lang="zh-CN" altLang="en-US" sz="2000" dirty="0" smtClean="0">
                <a:solidFill>
                  <a:srgbClr val="002060"/>
                </a:solidFill>
                <a:latin typeface="Times New Roman" panose="02020603050405020304" pitchFamily="18" charset="0"/>
                <a:cs typeface="Times New Roman" panose="02020603050405020304" pitchFamily="18" charset="0"/>
              </a:rPr>
              <a:t>理论性的研究论文</a:t>
            </a:r>
            <a:endParaRPr lang="en-US" altLang="zh-CN" sz="2000" dirty="0">
              <a:solidFill>
                <a:srgbClr val="002060"/>
              </a:solidFill>
              <a:latin typeface="Times New Roman" panose="02020603050405020304" pitchFamily="18" charset="0"/>
              <a:cs typeface="Times New Roman" panose="02020603050405020304" pitchFamily="18" charset="0"/>
            </a:endParaRP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Experimental research </a:t>
            </a:r>
            <a:r>
              <a:rPr lang="en-US" altLang="zh-CN" sz="2000" dirty="0" smtClean="0">
                <a:solidFill>
                  <a:srgbClr val="002060"/>
                </a:solidFill>
                <a:latin typeface="Times New Roman" panose="02020603050405020304" pitchFamily="18" charset="0"/>
                <a:cs typeface="Times New Roman" panose="02020603050405020304" pitchFamily="18" charset="0"/>
              </a:rPr>
              <a:t>paper </a:t>
            </a:r>
            <a:r>
              <a:rPr lang="zh-CN" altLang="en-US" sz="2000" dirty="0" smtClean="0">
                <a:solidFill>
                  <a:srgbClr val="002060"/>
                </a:solidFill>
                <a:latin typeface="Times New Roman" panose="02020603050405020304" pitchFamily="18" charset="0"/>
                <a:cs typeface="Times New Roman" panose="02020603050405020304" pitchFamily="18" charset="0"/>
              </a:rPr>
              <a:t>实验性的研究论文</a:t>
            </a:r>
            <a:endParaRPr lang="en-US" altLang="zh-CN" sz="2000" dirty="0">
              <a:solidFill>
                <a:srgbClr val="002060"/>
              </a:solidFill>
              <a:latin typeface="Times New Roman" panose="02020603050405020304" pitchFamily="18" charset="0"/>
              <a:cs typeface="Times New Roman" panose="02020603050405020304" pitchFamily="18" charset="0"/>
            </a:endParaRP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Descriptive research </a:t>
            </a:r>
            <a:r>
              <a:rPr lang="en-US" altLang="zh-CN" sz="2000" dirty="0" smtClean="0">
                <a:solidFill>
                  <a:srgbClr val="002060"/>
                </a:solidFill>
                <a:latin typeface="Times New Roman" panose="02020603050405020304" pitchFamily="18" charset="0"/>
                <a:cs typeface="Times New Roman" panose="02020603050405020304" pitchFamily="18" charset="0"/>
              </a:rPr>
              <a:t>paper </a:t>
            </a:r>
            <a:r>
              <a:rPr lang="zh-CN" altLang="en-US" sz="2000" dirty="0" smtClean="0">
                <a:solidFill>
                  <a:srgbClr val="002060"/>
                </a:solidFill>
                <a:latin typeface="Times New Roman" panose="02020603050405020304" pitchFamily="18" charset="0"/>
                <a:cs typeface="Times New Roman" panose="02020603050405020304" pitchFamily="18" charset="0"/>
              </a:rPr>
              <a:t>描述性的研究论文</a:t>
            </a:r>
            <a:endParaRPr lang="en-US" altLang="zh-CN" sz="2000" dirty="0">
              <a:solidFill>
                <a:srgbClr val="002060"/>
              </a:solidFill>
              <a:latin typeface="Times New Roman" panose="02020603050405020304" pitchFamily="18" charset="0"/>
              <a:cs typeface="Times New Roman" panose="02020603050405020304" pitchFamily="18" charset="0"/>
            </a:endParaRPr>
          </a:p>
        </p:txBody>
      </p:sp>
      <p:sp>
        <p:nvSpPr>
          <p:cNvPr id="5" name="文本占位符 2">
            <a:extLst>
              <a:ext uri="{FF2B5EF4-FFF2-40B4-BE49-F238E27FC236}">
                <a16:creationId xmlns:a16="http://schemas.microsoft.com/office/drawing/2014/main" xmlns="" id="{12C862BC-B379-4414-87D3-02A34EFD9AA7}"/>
              </a:ext>
            </a:extLst>
          </p:cNvPr>
          <p:cNvSpPr txBox="1">
            <a:spLocks/>
          </p:cNvSpPr>
          <p:nvPr/>
        </p:nvSpPr>
        <p:spPr>
          <a:xfrm>
            <a:off x="4167327" y="4232718"/>
            <a:ext cx="5070629" cy="207104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400" b="0" kern="1200">
                <a:solidFill>
                  <a:schemeClr val="tx1"/>
                </a:soli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According to the research field:</a:t>
            </a: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Research papers in arts and humanities</a:t>
            </a: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Research papers in science and engineering</a:t>
            </a:r>
            <a:endParaRPr lang="zh-CN" altLang="en-US" sz="2000"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6595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p:bldP spid="5"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470131"/>
          </a:xfrm>
        </p:spPr>
        <p:txBody>
          <a:bodyPr/>
          <a:lstStyle/>
          <a:p>
            <a:r>
              <a:rPr lang="en-US" altLang="zh-CN" dirty="0">
                <a:solidFill>
                  <a:srgbClr val="9B0D14"/>
                </a:solidFill>
                <a:latin typeface="Arial Black" panose="020B0A04020102020204" pitchFamily="34" charset="0"/>
              </a:rPr>
              <a:t>4. Graduation Papers</a:t>
            </a:r>
          </a:p>
          <a:p>
            <a:endParaRPr lang="zh-CN" altLang="en-US" dirty="0"/>
          </a:p>
        </p:txBody>
      </p:sp>
      <p:sp>
        <p:nvSpPr>
          <p:cNvPr id="3" name="文本占位符 2"/>
          <p:cNvSpPr>
            <a:spLocks noGrp="1"/>
          </p:cNvSpPr>
          <p:nvPr>
            <p:ph type="body" sz="quarter" idx="11"/>
          </p:nvPr>
        </p:nvSpPr>
        <p:spPr>
          <a:xfrm>
            <a:off x="966652" y="1171011"/>
            <a:ext cx="10112680" cy="4968532"/>
          </a:xfrm>
        </p:spPr>
        <p:txBody>
          <a:bodyPr/>
          <a:lstStyle/>
          <a:p>
            <a:pPr>
              <a:lnSpc>
                <a:spcPct val="150000"/>
              </a:lnSpc>
            </a:pPr>
            <a:r>
              <a:rPr lang="en-US" altLang="zh-CN" b="1" dirty="0">
                <a:solidFill>
                  <a:srgbClr val="002060"/>
                </a:solidFill>
                <a:latin typeface="Times New Roman" panose="02020603050405020304" pitchFamily="18" charset="0"/>
                <a:cs typeface="Times New Roman" panose="02020603050405020304" pitchFamily="18" charset="0"/>
              </a:rPr>
              <a:t>3). </a:t>
            </a:r>
            <a:r>
              <a:rPr lang="en-US" altLang="zh-CN" b="1" dirty="0">
                <a:solidFill>
                  <a:srgbClr val="002060"/>
                </a:solidFill>
                <a:latin typeface="Arial" panose="020B0604020202020204" pitchFamily="34" charset="0"/>
                <a:cs typeface="Arial" panose="020B0604020202020204" pitchFamily="34" charset="0"/>
              </a:rPr>
              <a:t>Features of graduation papers</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 Publication: grey literature</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 Originality in contents</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 </a:t>
            </a:r>
            <a:r>
              <a:rPr lang="en-US" altLang="zh-CN" dirty="0" err="1">
                <a:solidFill>
                  <a:srgbClr val="002060"/>
                </a:solidFill>
                <a:latin typeface="Times New Roman" panose="02020603050405020304" pitchFamily="18" charset="0"/>
                <a:cs typeface="Times New Roman" panose="02020603050405020304" pitchFamily="18" charset="0"/>
              </a:rPr>
              <a:t>Academicality</a:t>
            </a:r>
            <a:r>
              <a:rPr lang="en-US" altLang="zh-CN" dirty="0">
                <a:solidFill>
                  <a:srgbClr val="002060"/>
                </a:solidFill>
                <a:latin typeface="Times New Roman" panose="02020603050405020304" pitchFamily="18" charset="0"/>
                <a:cs typeface="Times New Roman" panose="02020603050405020304" pitchFamily="18" charset="0"/>
              </a:rPr>
              <a:t>, novelty, and depth in research</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 More references</a:t>
            </a:r>
          </a:p>
          <a:p>
            <a:pPr>
              <a:lnSpc>
                <a:spcPct val="150000"/>
              </a:lnSpc>
            </a:pPr>
            <a:r>
              <a:rPr lang="en-US" altLang="zh-CN" dirty="0">
                <a:solidFill>
                  <a:srgbClr val="002060"/>
                </a:solidFill>
                <a:latin typeface="Times New Roman" panose="02020603050405020304" pitchFamily="18" charset="0"/>
                <a:cs typeface="Times New Roman" panose="02020603050405020304" pitchFamily="18" charset="0"/>
              </a:rPr>
              <a:t>• Large amount</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184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470131"/>
          </a:xfrm>
        </p:spPr>
        <p:txBody>
          <a:bodyPr/>
          <a:lstStyle/>
          <a:p>
            <a:r>
              <a:rPr lang="en-US" altLang="zh-CN" dirty="0">
                <a:solidFill>
                  <a:srgbClr val="9B0D14"/>
                </a:solidFill>
                <a:latin typeface="Arial Black" panose="020B0A04020102020204" pitchFamily="34" charset="0"/>
              </a:rPr>
              <a:t>4. Graduation Papers</a:t>
            </a:r>
          </a:p>
          <a:p>
            <a:endParaRPr lang="zh-CN" altLang="en-US" dirty="0"/>
          </a:p>
        </p:txBody>
      </p:sp>
      <p:sp>
        <p:nvSpPr>
          <p:cNvPr id="3" name="文本占位符 2"/>
          <p:cNvSpPr>
            <a:spLocks noGrp="1"/>
          </p:cNvSpPr>
          <p:nvPr>
            <p:ph type="body" sz="quarter" idx="11"/>
          </p:nvPr>
        </p:nvSpPr>
        <p:spPr>
          <a:xfrm>
            <a:off x="1003178" y="1171011"/>
            <a:ext cx="10076154" cy="4602772"/>
          </a:xfrm>
        </p:spPr>
        <p:txBody>
          <a:bodyPr/>
          <a:lstStyle/>
          <a:p>
            <a:pPr>
              <a:lnSpc>
                <a:spcPct val="150000"/>
              </a:lnSpc>
            </a:pPr>
            <a:r>
              <a:rPr lang="en-US" altLang="zh-CN" b="1" dirty="0">
                <a:solidFill>
                  <a:srgbClr val="002060"/>
                </a:solidFill>
              </a:rPr>
              <a:t>4). Format of Graduation Papers</a:t>
            </a:r>
          </a:p>
          <a:p>
            <a:pPr>
              <a:lnSpc>
                <a:spcPct val="150000"/>
              </a:lnSpc>
            </a:pPr>
            <a:r>
              <a:rPr lang="en-US" altLang="zh-CN" b="1" dirty="0">
                <a:solidFill>
                  <a:srgbClr val="002060"/>
                </a:solidFill>
              </a:rPr>
              <a:t>Front Part</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Cover (including the title, author, instructor and his professional title)</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Title page (including the title, subtitle)</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Abstract ( including the problem, the research methods, the results and conclusion as an isolate </a:t>
            </a:r>
            <a:r>
              <a:rPr lang="en-US" altLang="zh-CN" dirty="0" smtClean="0">
                <a:solidFill>
                  <a:srgbClr val="002060"/>
                </a:solidFill>
                <a:latin typeface="Times New Roman" panose="02020603050405020304" pitchFamily="18" charset="0"/>
                <a:cs typeface="Times New Roman" panose="02020603050405020304" pitchFamily="18" charset="0"/>
              </a:rPr>
              <a:t>essay</a:t>
            </a:r>
            <a:r>
              <a:rPr lang="zh-CN" altLang="en-US" dirty="0" smtClean="0">
                <a:solidFill>
                  <a:srgbClr val="002060"/>
                </a:solidFill>
                <a:latin typeface="Times New Roman" panose="02020603050405020304" pitchFamily="18" charset="0"/>
                <a:cs typeface="Times New Roman" panose="02020603050405020304" pitchFamily="18" charset="0"/>
              </a:rPr>
              <a:t>；</a:t>
            </a:r>
            <a:r>
              <a:rPr lang="en-US" altLang="zh-CN" dirty="0" smtClean="0">
                <a:solidFill>
                  <a:srgbClr val="002060"/>
                </a:solidFill>
                <a:latin typeface="Times New Roman" panose="02020603050405020304" pitchFamily="18" charset="0"/>
                <a:cs typeface="Times New Roman" panose="02020603050405020304" pitchFamily="18" charset="0"/>
              </a:rPr>
              <a:t>in both English and Chinese) </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Key words ( describing the main ideas of the essay)</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Declaration of originality and </a:t>
            </a:r>
            <a:r>
              <a:rPr lang="en-US" altLang="zh-CN" dirty="0" smtClean="0">
                <a:solidFill>
                  <a:srgbClr val="002060"/>
                </a:solidFill>
                <a:latin typeface="Times New Roman" panose="02020603050405020304" pitchFamily="18" charset="0"/>
                <a:cs typeface="Times New Roman" panose="02020603050405020304" pitchFamily="18" charset="0"/>
              </a:rPr>
              <a:t>authority </a:t>
            </a:r>
            <a:r>
              <a:rPr lang="zh-CN" altLang="en-US" dirty="0">
                <a:solidFill>
                  <a:srgbClr val="002060"/>
                </a:solidFill>
                <a:latin typeface="Times New Roman" panose="02020603050405020304" pitchFamily="18" charset="0"/>
                <a:cs typeface="Times New Roman" panose="02020603050405020304" pitchFamily="18" charset="0"/>
              </a:rPr>
              <a:t>原创性和权威性声明</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Table of contents</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5505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470131"/>
          </a:xfrm>
        </p:spPr>
        <p:txBody>
          <a:bodyPr/>
          <a:lstStyle/>
          <a:p>
            <a:r>
              <a:rPr lang="en-US" altLang="zh-CN" dirty="0">
                <a:solidFill>
                  <a:srgbClr val="9B0D14"/>
                </a:solidFill>
                <a:latin typeface="Arial Black" panose="020B0A04020102020204" pitchFamily="34" charset="0"/>
              </a:rPr>
              <a:t>4. Graduation Papers</a:t>
            </a:r>
          </a:p>
          <a:p>
            <a:endParaRPr lang="zh-CN" altLang="en-US" dirty="0"/>
          </a:p>
        </p:txBody>
      </p:sp>
      <p:sp>
        <p:nvSpPr>
          <p:cNvPr id="3" name="文本占位符 2"/>
          <p:cNvSpPr>
            <a:spLocks noGrp="1"/>
          </p:cNvSpPr>
          <p:nvPr>
            <p:ph type="body" sz="quarter" idx="11"/>
          </p:nvPr>
        </p:nvSpPr>
        <p:spPr>
          <a:xfrm>
            <a:off x="1003178" y="1171011"/>
            <a:ext cx="10076154" cy="4890155"/>
          </a:xfrm>
        </p:spPr>
        <p:txBody>
          <a:bodyPr/>
          <a:lstStyle/>
          <a:p>
            <a:pPr>
              <a:lnSpc>
                <a:spcPct val="150000"/>
              </a:lnSpc>
            </a:pPr>
            <a:r>
              <a:rPr lang="en-US" altLang="zh-CN" b="1" dirty="0">
                <a:solidFill>
                  <a:srgbClr val="002060"/>
                </a:solidFill>
              </a:rPr>
              <a:t>Body Part</a:t>
            </a:r>
          </a:p>
          <a:p>
            <a:pPr>
              <a:lnSpc>
                <a:spcPct val="100000"/>
              </a:lnSpc>
            </a:pPr>
            <a:r>
              <a:rPr lang="en-US" altLang="zh-CN" sz="2000" dirty="0">
                <a:solidFill>
                  <a:srgbClr val="002060"/>
                </a:solidFill>
                <a:latin typeface="Times New Roman" panose="02020603050405020304" pitchFamily="18" charset="0"/>
                <a:cs typeface="Times New Roman" panose="02020603050405020304" pitchFamily="18" charset="0"/>
              </a:rPr>
              <a:t>• Introduction - explaining the writer's motive, intention and purpose in discussing his or her topic, the methodology, and its scope and focus and significance, together with the background or the situation;</a:t>
            </a:r>
          </a:p>
          <a:p>
            <a:pPr>
              <a:lnSpc>
                <a:spcPct val="100000"/>
              </a:lnSpc>
            </a:pPr>
            <a:r>
              <a:rPr lang="en-US" altLang="zh-CN" sz="2000" dirty="0">
                <a:solidFill>
                  <a:srgbClr val="002060"/>
                </a:solidFill>
                <a:latin typeface="Times New Roman" panose="02020603050405020304" pitchFamily="18" charset="0"/>
                <a:cs typeface="Times New Roman" panose="02020603050405020304" pitchFamily="18" charset="0"/>
              </a:rPr>
              <a:t>• Literature review - reviewing relevant literature and showing how this has informed the research issue;</a:t>
            </a:r>
          </a:p>
          <a:p>
            <a:pPr>
              <a:lnSpc>
                <a:spcPct val="100000"/>
              </a:lnSpc>
            </a:pPr>
            <a:r>
              <a:rPr lang="en-US" altLang="zh-CN" sz="2000" dirty="0">
                <a:solidFill>
                  <a:srgbClr val="002060"/>
                </a:solidFill>
                <a:latin typeface="Times New Roman" panose="02020603050405020304" pitchFamily="18" charset="0"/>
                <a:cs typeface="Times New Roman" panose="02020603050405020304" pitchFamily="18" charset="0"/>
              </a:rPr>
              <a:t>• Methodology - explaining how the research has been designed and why the research methods/population/data collection and analysis being used have been chosen;</a:t>
            </a:r>
          </a:p>
          <a:p>
            <a:pPr>
              <a:lnSpc>
                <a:spcPct val="100000"/>
              </a:lnSpc>
            </a:pPr>
            <a:r>
              <a:rPr lang="en-US" altLang="zh-CN" sz="2000" dirty="0">
                <a:solidFill>
                  <a:srgbClr val="002060"/>
                </a:solidFill>
                <a:latin typeface="Times New Roman" panose="02020603050405020304" pitchFamily="18" charset="0"/>
                <a:cs typeface="Times New Roman" panose="02020603050405020304" pitchFamily="18" charset="0"/>
              </a:rPr>
              <a:t>• Findings -outlining the findings of the research itself;</a:t>
            </a:r>
          </a:p>
          <a:p>
            <a:pPr>
              <a:lnSpc>
                <a:spcPct val="100000"/>
              </a:lnSpc>
            </a:pPr>
            <a:r>
              <a:rPr lang="en-US" altLang="zh-CN" sz="2000" dirty="0">
                <a:solidFill>
                  <a:srgbClr val="002060"/>
                </a:solidFill>
                <a:latin typeface="Times New Roman" panose="02020603050405020304" pitchFamily="18" charset="0"/>
                <a:cs typeface="Times New Roman" panose="02020603050405020304" pitchFamily="18" charset="0"/>
              </a:rPr>
              <a:t>• Analysis and discussion -analyzing the findings and discussing them in the context of the literature review;</a:t>
            </a:r>
          </a:p>
          <a:p>
            <a:pPr>
              <a:lnSpc>
                <a:spcPct val="100000"/>
              </a:lnSpc>
            </a:pPr>
            <a:r>
              <a:rPr lang="en-US" altLang="zh-CN" sz="2000" dirty="0">
                <a:solidFill>
                  <a:srgbClr val="002060"/>
                </a:solidFill>
                <a:latin typeface="Times New Roman" panose="02020603050405020304" pitchFamily="18" charset="0"/>
                <a:cs typeface="Times New Roman" panose="02020603050405020304" pitchFamily="18" charset="0"/>
              </a:rPr>
              <a:t>• Conclusion- summarizing the thesis.</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6611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p:txBody>
          <a:bodyPr/>
          <a:lstStyle/>
          <a:p>
            <a:endParaRPr lang="zh-CN" altLang="en-US"/>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56" y="1098658"/>
            <a:ext cx="8734425" cy="4511727"/>
          </a:xfrm>
          <a:prstGeom prst="rect">
            <a:avLst/>
          </a:prstGeom>
        </p:spPr>
      </p:pic>
    </p:spTree>
    <p:extLst>
      <p:ext uri="{BB962C8B-B14F-4D97-AF65-F5344CB8AC3E}">
        <p14:creationId xmlns:p14="http://schemas.microsoft.com/office/powerpoint/2010/main" val="354730003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470131"/>
          </a:xfrm>
        </p:spPr>
        <p:txBody>
          <a:bodyPr/>
          <a:lstStyle/>
          <a:p>
            <a:r>
              <a:rPr lang="en-US" altLang="zh-CN" dirty="0">
                <a:solidFill>
                  <a:srgbClr val="9B0D14"/>
                </a:solidFill>
                <a:latin typeface="Arial Black" panose="020B0A04020102020204" pitchFamily="34" charset="0"/>
              </a:rPr>
              <a:t>4. Graduation Papers</a:t>
            </a:r>
          </a:p>
          <a:p>
            <a:endParaRPr lang="zh-CN" altLang="en-US" dirty="0"/>
          </a:p>
        </p:txBody>
      </p:sp>
      <p:sp>
        <p:nvSpPr>
          <p:cNvPr id="3" name="文本占位符 2"/>
          <p:cNvSpPr>
            <a:spLocks noGrp="1"/>
          </p:cNvSpPr>
          <p:nvPr>
            <p:ph type="body" sz="quarter" idx="11"/>
          </p:nvPr>
        </p:nvSpPr>
        <p:spPr>
          <a:xfrm>
            <a:off x="1003178" y="1171011"/>
            <a:ext cx="10076154" cy="4798715"/>
          </a:xfrm>
        </p:spPr>
        <p:txBody>
          <a:bodyPr/>
          <a:lstStyle/>
          <a:p>
            <a:pPr>
              <a:lnSpc>
                <a:spcPct val="150000"/>
              </a:lnSpc>
            </a:pPr>
            <a:r>
              <a:rPr lang="en-US" altLang="zh-CN" b="1" dirty="0">
                <a:solidFill>
                  <a:srgbClr val="002060"/>
                </a:solidFill>
              </a:rPr>
              <a:t>4). Format of Graduation Papers</a:t>
            </a:r>
          </a:p>
          <a:p>
            <a:pPr>
              <a:lnSpc>
                <a:spcPct val="150000"/>
              </a:lnSpc>
            </a:pPr>
            <a:r>
              <a:rPr lang="en-US" altLang="zh-CN" b="1" dirty="0">
                <a:solidFill>
                  <a:srgbClr val="002060"/>
                </a:solidFill>
              </a:rPr>
              <a:t>Ending Part</a:t>
            </a: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References-explaining source of references, basic requirement of academic writing</a:t>
            </a: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Acknowledgement-expressing thanks and gratitude to those who have ever given support to the researcher.</a:t>
            </a: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Note: providing further explanation or interpretation of some concepts, judgement or material mentioned in the article for readers in forms of foot note or end note.</a:t>
            </a:r>
          </a:p>
          <a:p>
            <a:pPr>
              <a:lnSpc>
                <a:spcPct val="150000"/>
              </a:lnSpc>
            </a:pPr>
            <a:r>
              <a:rPr lang="en-US" altLang="zh-CN" sz="2000" dirty="0">
                <a:solidFill>
                  <a:srgbClr val="002060"/>
                </a:solidFill>
                <a:latin typeface="Times New Roman" panose="02020603050405020304" pitchFamily="18" charset="0"/>
                <a:cs typeface="Times New Roman" panose="02020603050405020304" pitchFamily="18" charset="0"/>
              </a:rPr>
              <a:t>• Publication list: papers published.</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5488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470131"/>
          </a:xfrm>
        </p:spPr>
        <p:txBody>
          <a:bodyPr/>
          <a:lstStyle/>
          <a:p>
            <a:r>
              <a:rPr lang="en-US" altLang="zh-CN" dirty="0">
                <a:solidFill>
                  <a:srgbClr val="9B0D14"/>
                </a:solidFill>
                <a:latin typeface="Arial Black" panose="020B0A04020102020204" pitchFamily="34" charset="0"/>
              </a:rPr>
              <a:t>4. Graduation Papers</a:t>
            </a:r>
          </a:p>
          <a:p>
            <a:endParaRPr lang="zh-CN" altLang="en-US" dirty="0"/>
          </a:p>
        </p:txBody>
      </p:sp>
      <p:sp>
        <p:nvSpPr>
          <p:cNvPr id="3" name="文本占位符 2"/>
          <p:cNvSpPr>
            <a:spLocks noGrp="1"/>
          </p:cNvSpPr>
          <p:nvPr>
            <p:ph type="body" sz="quarter" idx="11"/>
          </p:nvPr>
        </p:nvSpPr>
        <p:spPr>
          <a:xfrm>
            <a:off x="1003178" y="1171011"/>
            <a:ext cx="10235952" cy="4877092"/>
          </a:xfrm>
        </p:spPr>
        <p:txBody>
          <a:bodyPr/>
          <a:lstStyle/>
          <a:p>
            <a:pPr>
              <a:lnSpc>
                <a:spcPct val="150000"/>
              </a:lnSpc>
            </a:pPr>
            <a:r>
              <a:rPr lang="en-US" altLang="zh-CN" b="1" dirty="0">
                <a:solidFill>
                  <a:srgbClr val="002060"/>
                </a:solidFill>
              </a:rPr>
              <a:t>5). Master's thesis and Doctoral dissertation</a:t>
            </a:r>
          </a:p>
          <a:p>
            <a:pPr>
              <a:lnSpc>
                <a:spcPct val="100000"/>
              </a:lnSpc>
            </a:pPr>
            <a:r>
              <a:rPr lang="en-US" altLang="zh-CN" sz="2000" dirty="0">
                <a:solidFill>
                  <a:srgbClr val="002060"/>
                </a:solidFill>
                <a:latin typeface="Times New Roman" panose="02020603050405020304" pitchFamily="18" charset="0"/>
                <a:cs typeface="Times New Roman" panose="02020603050405020304" pitchFamily="18" charset="0"/>
              </a:rPr>
              <a:t>The words “thesis” and “dissertation” are often used </a:t>
            </a:r>
            <a:r>
              <a:rPr lang="en-US" altLang="zh-CN" sz="2000" b="1" dirty="0">
                <a:solidFill>
                  <a:srgbClr val="002060"/>
                </a:solidFill>
                <a:latin typeface="Times New Roman" panose="02020603050405020304" pitchFamily="18" charset="0"/>
                <a:cs typeface="Times New Roman" panose="02020603050405020304" pitchFamily="18" charset="0"/>
              </a:rPr>
              <a:t>interchangeably</a:t>
            </a:r>
            <a:r>
              <a:rPr lang="en-US" altLang="zh-CN" sz="2000" dirty="0">
                <a:solidFill>
                  <a:srgbClr val="002060"/>
                </a:solidFill>
                <a:latin typeface="Times New Roman" panose="02020603050405020304" pitchFamily="18" charset="0"/>
                <a:cs typeface="Times New Roman" panose="02020603050405020304" pitchFamily="18" charset="0"/>
              </a:rPr>
              <a:t>, leading to some confusion in academia about what each individual word actually means. The main difference between the two is:</a:t>
            </a:r>
          </a:p>
          <a:p>
            <a:pPr>
              <a:lnSpc>
                <a:spcPct val="100000"/>
              </a:lnSpc>
            </a:pPr>
            <a:r>
              <a:rPr lang="en-US" altLang="zh-CN" sz="2000" dirty="0">
                <a:solidFill>
                  <a:srgbClr val="002060"/>
                </a:solidFill>
                <a:latin typeface="Times New Roman" panose="02020603050405020304" pitchFamily="18" charset="0"/>
                <a:cs typeface="Times New Roman" panose="02020603050405020304" pitchFamily="18" charset="0"/>
              </a:rPr>
              <a:t>A </a:t>
            </a:r>
            <a:r>
              <a:rPr lang="en-US" altLang="zh-CN" sz="2000" dirty="0" smtClean="0">
                <a:solidFill>
                  <a:srgbClr val="002060"/>
                </a:solidFill>
                <a:latin typeface="Times New Roman" panose="02020603050405020304" pitchFamily="18" charset="0"/>
                <a:cs typeface="Times New Roman" panose="02020603050405020304" pitchFamily="18" charset="0"/>
              </a:rPr>
              <a:t>master‘s </a:t>
            </a:r>
            <a:r>
              <a:rPr lang="en-US" altLang="zh-CN" sz="2000" dirty="0">
                <a:solidFill>
                  <a:srgbClr val="002060"/>
                </a:solidFill>
                <a:latin typeface="Times New Roman" panose="02020603050405020304" pitchFamily="18" charset="0"/>
                <a:cs typeface="Times New Roman" panose="02020603050405020304" pitchFamily="18" charset="0"/>
              </a:rPr>
              <a:t>thesis must demonstrate </a:t>
            </a:r>
            <a:r>
              <a:rPr lang="en-US" altLang="zh-CN" sz="2000" b="1" dirty="0">
                <a:solidFill>
                  <a:srgbClr val="002060"/>
                </a:solidFill>
                <a:latin typeface="Times New Roman" panose="02020603050405020304" pitchFamily="18" charset="0"/>
                <a:cs typeface="Times New Roman" panose="02020603050405020304" pitchFamily="18" charset="0"/>
              </a:rPr>
              <a:t>that the student knows the background and principal works of the research area,</a:t>
            </a:r>
            <a:r>
              <a:rPr lang="en-US" altLang="zh-CN" sz="2000" dirty="0">
                <a:solidFill>
                  <a:srgbClr val="002060"/>
                </a:solidFill>
                <a:latin typeface="Times New Roman" panose="02020603050405020304" pitchFamily="18" charset="0"/>
                <a:cs typeface="Times New Roman" panose="02020603050405020304" pitchFamily="18" charset="0"/>
              </a:rPr>
              <a:t> and </a:t>
            </a:r>
            <a:r>
              <a:rPr lang="en-US" altLang="zh-CN" sz="2000" b="1" dirty="0">
                <a:solidFill>
                  <a:srgbClr val="002060"/>
                </a:solidFill>
                <a:latin typeface="Times New Roman" panose="02020603050405020304" pitchFamily="18" charset="0"/>
                <a:cs typeface="Times New Roman" panose="02020603050405020304" pitchFamily="18" charset="0"/>
              </a:rPr>
              <a:t>can produce significant scholarly work</a:t>
            </a:r>
            <a:r>
              <a:rPr lang="en-US" altLang="zh-CN" sz="2000" dirty="0">
                <a:solidFill>
                  <a:srgbClr val="002060"/>
                </a:solidFill>
                <a:latin typeface="Times New Roman" panose="02020603050405020304" pitchFamily="18" charset="0"/>
                <a:cs typeface="Times New Roman" panose="02020603050405020304" pitchFamily="18" charset="0"/>
              </a:rPr>
              <a:t>. It should contain some </a:t>
            </a:r>
            <a:r>
              <a:rPr lang="en-US" altLang="zh-CN" sz="2000" dirty="0">
                <a:solidFill>
                  <a:srgbClr val="FF0000"/>
                </a:solidFill>
                <a:latin typeface="Times New Roman" panose="02020603050405020304" pitchFamily="18" charset="0"/>
                <a:cs typeface="Times New Roman" panose="02020603050405020304" pitchFamily="18" charset="0"/>
              </a:rPr>
              <a:t>original</a:t>
            </a:r>
            <a:r>
              <a:rPr lang="en-US" altLang="zh-CN" sz="2000" dirty="0">
                <a:solidFill>
                  <a:srgbClr val="002060"/>
                </a:solidFill>
                <a:latin typeface="Times New Roman" panose="02020603050405020304" pitchFamily="18" charset="0"/>
                <a:cs typeface="Times New Roman" panose="02020603050405020304" pitchFamily="18" charset="0"/>
              </a:rPr>
              <a:t> contribution whenever possible. The thesis must have a </a:t>
            </a:r>
            <a:r>
              <a:rPr lang="en-US" altLang="zh-CN" sz="2000" dirty="0" smtClean="0">
                <a:solidFill>
                  <a:srgbClr val="002060"/>
                </a:solidFill>
                <a:latin typeface="Times New Roman" panose="02020603050405020304" pitchFamily="18" charset="0"/>
                <a:cs typeface="Times New Roman" panose="02020603050405020304" pitchFamily="18" charset="0"/>
              </a:rPr>
              <a:t>substantial</a:t>
            </a:r>
            <a:r>
              <a:rPr lang="zh-CN" altLang="en-US" sz="2000" dirty="0" smtClean="0">
                <a:solidFill>
                  <a:srgbClr val="002060"/>
                </a:solidFill>
                <a:latin typeface="Times New Roman" panose="02020603050405020304" pitchFamily="18" charset="0"/>
                <a:cs typeface="Times New Roman" panose="02020603050405020304" pitchFamily="18" charset="0"/>
              </a:rPr>
              <a:t>实质性</a:t>
            </a:r>
            <a:r>
              <a:rPr lang="en-US" altLang="zh-CN" sz="2000" dirty="0" smtClean="0">
                <a:solidFill>
                  <a:srgbClr val="002060"/>
                </a:solidFill>
                <a:latin typeface="Times New Roman" panose="02020603050405020304" pitchFamily="18" charset="0"/>
                <a:cs typeface="Times New Roman" panose="02020603050405020304" pitchFamily="18" charset="0"/>
              </a:rPr>
              <a:t> </a:t>
            </a:r>
            <a:r>
              <a:rPr lang="en-US" altLang="zh-CN" sz="2000" dirty="0">
                <a:solidFill>
                  <a:srgbClr val="002060"/>
                </a:solidFill>
                <a:latin typeface="Times New Roman" panose="02020603050405020304" pitchFamily="18" charset="0"/>
                <a:cs typeface="Times New Roman" panose="02020603050405020304" pitchFamily="18" charset="0"/>
              </a:rPr>
              <a:t>research component and a focus that falls within arts and science, and it must be written under the guidance of an advisor. As the final element in the master’s degree, the thesis gives the student an opportunity to demonstrate expertise in the chosen research area.</a:t>
            </a:r>
          </a:p>
          <a:p>
            <a:pPr>
              <a:lnSpc>
                <a:spcPct val="100000"/>
              </a:lnSpc>
            </a:pPr>
            <a:r>
              <a:rPr lang="en-US" altLang="zh-CN" sz="2000" dirty="0">
                <a:solidFill>
                  <a:srgbClr val="002060"/>
                </a:solidFill>
                <a:latin typeface="Times New Roman" panose="02020603050405020304" pitchFamily="18" charset="0"/>
                <a:cs typeface="Times New Roman" panose="02020603050405020304" pitchFamily="18" charset="0"/>
              </a:rPr>
              <a:t>A doctor’s thesis must </a:t>
            </a:r>
            <a:r>
              <a:rPr lang="en-US" altLang="zh-CN" sz="2000" b="1" dirty="0">
                <a:solidFill>
                  <a:srgbClr val="002060"/>
                </a:solidFill>
                <a:latin typeface="Times New Roman" panose="02020603050405020304" pitchFamily="18" charset="0"/>
                <a:cs typeface="Times New Roman" panose="02020603050405020304" pitchFamily="18" charset="0"/>
              </a:rPr>
              <a:t>contain a substantial contribution of </a:t>
            </a:r>
            <a:r>
              <a:rPr lang="en-US" altLang="zh-CN" sz="2000" b="1" dirty="0">
                <a:solidFill>
                  <a:srgbClr val="FF0000"/>
                </a:solidFill>
                <a:latin typeface="Times New Roman" panose="02020603050405020304" pitchFamily="18" charset="0"/>
                <a:cs typeface="Times New Roman" panose="02020603050405020304" pitchFamily="18" charset="0"/>
              </a:rPr>
              <a:t>new</a:t>
            </a:r>
            <a:r>
              <a:rPr lang="en-US" altLang="zh-CN" sz="2000" b="1" dirty="0">
                <a:solidFill>
                  <a:srgbClr val="002060"/>
                </a:solidFill>
                <a:latin typeface="Times New Roman" panose="02020603050405020304" pitchFamily="18" charset="0"/>
                <a:cs typeface="Times New Roman" panose="02020603050405020304" pitchFamily="18" charset="0"/>
              </a:rPr>
              <a:t> knowledge to the field of study</a:t>
            </a:r>
            <a:r>
              <a:rPr lang="en-US" altLang="zh-CN" sz="2000" dirty="0">
                <a:solidFill>
                  <a:srgbClr val="002060"/>
                </a:solidFill>
                <a:latin typeface="Times New Roman" panose="02020603050405020304" pitchFamily="18" charset="0"/>
                <a:cs typeface="Times New Roman" panose="02020603050405020304" pitchFamily="18" charset="0"/>
              </a:rPr>
              <a:t>. It presents the results and an analysis of original research, and should be significant enough </a:t>
            </a:r>
            <a:r>
              <a:rPr lang="en-US" altLang="zh-CN" sz="2000" dirty="0">
                <a:solidFill>
                  <a:srgbClr val="FF0000"/>
                </a:solidFill>
                <a:latin typeface="Times New Roman" panose="02020603050405020304" pitchFamily="18" charset="0"/>
                <a:cs typeface="Times New Roman" panose="02020603050405020304" pitchFamily="18" charset="0"/>
              </a:rPr>
              <a:t>to be published</a:t>
            </a:r>
            <a:r>
              <a:rPr lang="en-US" altLang="zh-CN" sz="2000" dirty="0">
                <a:solidFill>
                  <a:srgbClr val="002060"/>
                </a:solidFill>
                <a:latin typeface="Times New Roman" panose="02020603050405020304" pitchFamily="18" charset="0"/>
                <a:cs typeface="Times New Roman" panose="02020603050405020304" pitchFamily="18" charset="0"/>
              </a:rPr>
              <a:t>.</a:t>
            </a:r>
            <a:endParaRPr lang="zh-CN" altLang="en-US" sz="2000"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49266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470131"/>
          </a:xfrm>
        </p:spPr>
        <p:txBody>
          <a:bodyPr/>
          <a:lstStyle/>
          <a:p>
            <a:r>
              <a:rPr lang="en-US" altLang="zh-CN" dirty="0">
                <a:solidFill>
                  <a:srgbClr val="9B0D14"/>
                </a:solidFill>
                <a:latin typeface="Arial Black" panose="020B0A04020102020204" pitchFamily="34" charset="0"/>
              </a:rPr>
              <a:t>4. Graduation Papers</a:t>
            </a:r>
          </a:p>
          <a:p>
            <a:endParaRPr lang="zh-CN" altLang="en-US" dirty="0"/>
          </a:p>
        </p:txBody>
      </p:sp>
      <p:sp>
        <p:nvSpPr>
          <p:cNvPr id="3" name="文本占位符 2"/>
          <p:cNvSpPr>
            <a:spLocks noGrp="1"/>
          </p:cNvSpPr>
          <p:nvPr>
            <p:ph type="body" sz="quarter" idx="11"/>
          </p:nvPr>
        </p:nvSpPr>
        <p:spPr>
          <a:xfrm>
            <a:off x="1489166" y="1171011"/>
            <a:ext cx="9590165" cy="4877092"/>
          </a:xfrm>
        </p:spPr>
        <p:txBody>
          <a:bodyPr/>
          <a:lstStyle/>
          <a:p>
            <a:pPr>
              <a:lnSpc>
                <a:spcPct val="150000"/>
              </a:lnSpc>
            </a:pPr>
            <a:r>
              <a:rPr lang="en-US" altLang="zh-CN" b="1" dirty="0">
                <a:solidFill>
                  <a:srgbClr val="002060"/>
                </a:solidFill>
              </a:rPr>
              <a:t>6). Uses of graduation papers</a:t>
            </a:r>
          </a:p>
          <a:p>
            <a:pPr>
              <a:lnSpc>
                <a:spcPct val="100000"/>
              </a:lnSpc>
            </a:pPr>
            <a:r>
              <a:rPr lang="en-US" altLang="zh-CN" b="1" dirty="0">
                <a:solidFill>
                  <a:srgbClr val="002060"/>
                </a:solidFill>
              </a:rPr>
              <a:t>For researchers</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to learn about the latest research </a:t>
            </a:r>
            <a:r>
              <a:rPr lang="en-US" altLang="zh-CN" dirty="0" smtClean="0">
                <a:solidFill>
                  <a:srgbClr val="002060"/>
                </a:solidFill>
                <a:latin typeface="Times New Roman" panose="02020603050405020304" pitchFamily="18" charset="0"/>
                <a:cs typeface="Times New Roman" panose="02020603050405020304" pitchFamily="18" charset="0"/>
              </a:rPr>
              <a:t>topics</a:t>
            </a:r>
            <a:r>
              <a:rPr lang="zh-CN" altLang="en-US" dirty="0" smtClean="0">
                <a:solidFill>
                  <a:srgbClr val="002060"/>
                </a:solidFill>
                <a:latin typeface="Times New Roman" panose="02020603050405020304" pitchFamily="18" charset="0"/>
                <a:cs typeface="Times New Roman" panose="02020603050405020304" pitchFamily="18" charset="0"/>
              </a:rPr>
              <a:t>课题</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to learn about the latest research </a:t>
            </a:r>
            <a:r>
              <a:rPr lang="en-US" altLang="zh-CN" dirty="0" smtClean="0">
                <a:solidFill>
                  <a:srgbClr val="002060"/>
                </a:solidFill>
                <a:latin typeface="Times New Roman" panose="02020603050405020304" pitchFamily="18" charset="0"/>
                <a:cs typeface="Times New Roman" panose="02020603050405020304" pitchFamily="18" charset="0"/>
              </a:rPr>
              <a:t>focus</a:t>
            </a:r>
            <a:r>
              <a:rPr lang="zh-CN" altLang="en-US" dirty="0" smtClean="0">
                <a:solidFill>
                  <a:srgbClr val="002060"/>
                </a:solidFill>
                <a:latin typeface="Times New Roman" panose="02020603050405020304" pitchFamily="18" charset="0"/>
                <a:cs typeface="Times New Roman" panose="02020603050405020304" pitchFamily="18" charset="0"/>
              </a:rPr>
              <a:t>热点</a:t>
            </a:r>
            <a:endParaRPr lang="en-US" altLang="zh-CN" dirty="0">
              <a:solidFill>
                <a:srgbClr val="002060"/>
              </a:solidFill>
              <a:latin typeface="Times New Roman" panose="02020603050405020304" pitchFamily="18" charset="0"/>
              <a:cs typeface="Times New Roman" panose="02020603050405020304" pitchFamily="18" charset="0"/>
            </a:endParaRP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to learn about the research levels</a:t>
            </a:r>
          </a:p>
          <a:p>
            <a:pPr>
              <a:lnSpc>
                <a:spcPct val="100000"/>
              </a:lnSpc>
            </a:pPr>
            <a:r>
              <a:rPr lang="en-US" altLang="zh-CN" b="1" dirty="0">
                <a:solidFill>
                  <a:srgbClr val="002060"/>
                </a:solidFill>
              </a:rPr>
              <a:t>For students</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to select the proper supervisor</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to add references to one’s own paper</a:t>
            </a:r>
          </a:p>
          <a:p>
            <a:pPr>
              <a:lnSpc>
                <a:spcPct val="100000"/>
              </a:lnSpc>
            </a:pPr>
            <a:r>
              <a:rPr lang="en-US" altLang="zh-CN" dirty="0">
                <a:solidFill>
                  <a:srgbClr val="002060"/>
                </a:solidFill>
                <a:latin typeface="Times New Roman" panose="02020603050405020304" pitchFamily="18" charset="0"/>
                <a:cs typeface="Times New Roman" panose="02020603050405020304" pitchFamily="18" charset="0"/>
              </a:rPr>
              <a:t>• to get familiar with the writing style of graduation papers</a:t>
            </a: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4436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470131"/>
          </a:xfrm>
        </p:spPr>
        <p:txBody>
          <a:bodyPr/>
          <a:lstStyle/>
          <a:p>
            <a:r>
              <a:rPr lang="en-US" altLang="zh-CN" dirty="0">
                <a:solidFill>
                  <a:srgbClr val="9B0D14"/>
                </a:solidFill>
                <a:latin typeface="Arial Black" panose="020B0A04020102020204" pitchFamily="34" charset="0"/>
              </a:rPr>
              <a:t>4. Graduation Papers</a:t>
            </a:r>
          </a:p>
          <a:p>
            <a:endParaRPr lang="zh-CN" altLang="en-US" dirty="0"/>
          </a:p>
        </p:txBody>
      </p:sp>
      <p:sp>
        <p:nvSpPr>
          <p:cNvPr id="3" name="文本占位符 2"/>
          <p:cNvSpPr>
            <a:spLocks noGrp="1"/>
          </p:cNvSpPr>
          <p:nvPr>
            <p:ph type="body" sz="quarter" idx="11"/>
          </p:nvPr>
        </p:nvSpPr>
        <p:spPr>
          <a:xfrm>
            <a:off x="3045040" y="1171011"/>
            <a:ext cx="8034291" cy="3199891"/>
          </a:xfrm>
        </p:spPr>
        <p:txBody>
          <a:bodyPr/>
          <a:lstStyle/>
          <a:p>
            <a:pPr>
              <a:lnSpc>
                <a:spcPct val="150000"/>
              </a:lnSpc>
            </a:pPr>
            <a:r>
              <a:rPr lang="en-US" altLang="zh-CN" b="1" dirty="0">
                <a:solidFill>
                  <a:srgbClr val="002060"/>
                </a:solidFill>
              </a:rPr>
              <a:t>7). </a:t>
            </a:r>
            <a:r>
              <a:rPr lang="fr-FR" altLang="zh-CN" b="1" dirty="0">
                <a:solidFill>
                  <a:srgbClr val="002060"/>
                </a:solidFill>
              </a:rPr>
              <a:t>Journal article vs graduation paper</a:t>
            </a:r>
            <a:endParaRPr lang="en-US" altLang="zh-CN" b="1" dirty="0">
              <a:solidFill>
                <a:srgbClr val="002060"/>
              </a:solidFill>
            </a:endParaRPr>
          </a:p>
        </p:txBody>
      </p:sp>
      <p:pic>
        <p:nvPicPr>
          <p:cNvPr id="5" name="图片 4">
            <a:extLst>
              <a:ext uri="{FF2B5EF4-FFF2-40B4-BE49-F238E27FC236}">
                <a16:creationId xmlns:a16="http://schemas.microsoft.com/office/drawing/2014/main" xmlns="" id="{B017CD91-46B3-4824-95A4-A7350C81899A}"/>
              </a:ext>
            </a:extLst>
          </p:cNvPr>
          <p:cNvPicPr>
            <a:picLocks noChangeAspect="1"/>
          </p:cNvPicPr>
          <p:nvPr/>
        </p:nvPicPr>
        <p:blipFill>
          <a:blip r:embed="rId2"/>
          <a:stretch>
            <a:fillRect/>
          </a:stretch>
        </p:blipFill>
        <p:spPr>
          <a:xfrm>
            <a:off x="3045040" y="1868422"/>
            <a:ext cx="7005234" cy="976745"/>
          </a:xfrm>
          <a:prstGeom prst="rect">
            <a:avLst/>
          </a:prstGeom>
        </p:spPr>
      </p:pic>
      <p:sp>
        <p:nvSpPr>
          <p:cNvPr id="6" name="文本占位符 2">
            <a:extLst>
              <a:ext uri="{FF2B5EF4-FFF2-40B4-BE49-F238E27FC236}">
                <a16:creationId xmlns:a16="http://schemas.microsoft.com/office/drawing/2014/main" xmlns="" id="{B330CECE-9D96-4B51-939A-EDFC0B9897BF}"/>
              </a:ext>
            </a:extLst>
          </p:cNvPr>
          <p:cNvSpPr txBox="1">
            <a:spLocks/>
          </p:cNvSpPr>
          <p:nvPr/>
        </p:nvSpPr>
        <p:spPr>
          <a:xfrm>
            <a:off x="914400" y="1900103"/>
            <a:ext cx="7645154" cy="319989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400" b="0" kern="1200">
                <a:solidFill>
                  <a:schemeClr val="tx1"/>
                </a:soli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nSpc>
                <a:spcPct val="100000"/>
              </a:lnSpc>
              <a:buAutoNum type="arabicPeriod"/>
            </a:pPr>
            <a:r>
              <a:rPr lang="en-US" altLang="zh-CN" b="1" dirty="0">
                <a:solidFill>
                  <a:srgbClr val="002060"/>
                </a:solidFill>
              </a:rPr>
              <a:t>Purpose</a:t>
            </a:r>
          </a:p>
          <a:p>
            <a:pPr marL="457200" indent="-457200">
              <a:lnSpc>
                <a:spcPct val="100000"/>
              </a:lnSpc>
              <a:buAutoNum type="arabicPeriod"/>
            </a:pPr>
            <a:endParaRPr lang="en-US" altLang="zh-CN" b="1" dirty="0">
              <a:solidFill>
                <a:srgbClr val="002060"/>
              </a:solidFill>
            </a:endParaRPr>
          </a:p>
          <a:p>
            <a:pPr marL="457200" indent="-457200">
              <a:lnSpc>
                <a:spcPct val="100000"/>
              </a:lnSpc>
              <a:buAutoNum type="arabicPeriod"/>
            </a:pPr>
            <a:r>
              <a:rPr lang="en-US" altLang="zh-CN" b="1" dirty="0">
                <a:solidFill>
                  <a:srgbClr val="002060"/>
                </a:solidFill>
              </a:rPr>
              <a:t>Content</a:t>
            </a:r>
          </a:p>
        </p:txBody>
      </p:sp>
      <p:pic>
        <p:nvPicPr>
          <p:cNvPr id="8" name="图片 7">
            <a:extLst>
              <a:ext uri="{FF2B5EF4-FFF2-40B4-BE49-F238E27FC236}">
                <a16:creationId xmlns:a16="http://schemas.microsoft.com/office/drawing/2014/main" xmlns="" id="{735E5CEA-5971-461C-94EC-F529D230070D}"/>
              </a:ext>
            </a:extLst>
          </p:cNvPr>
          <p:cNvPicPr>
            <a:picLocks noChangeAspect="1"/>
          </p:cNvPicPr>
          <p:nvPr/>
        </p:nvPicPr>
        <p:blipFill>
          <a:blip r:embed="rId3"/>
          <a:stretch>
            <a:fillRect/>
          </a:stretch>
        </p:blipFill>
        <p:spPr>
          <a:xfrm>
            <a:off x="3045040" y="3100577"/>
            <a:ext cx="7025898" cy="2254827"/>
          </a:xfrm>
          <a:prstGeom prst="rect">
            <a:avLst/>
          </a:prstGeom>
        </p:spPr>
      </p:pic>
    </p:spTree>
    <p:extLst>
      <p:ext uri="{BB962C8B-B14F-4D97-AF65-F5344CB8AC3E}">
        <p14:creationId xmlns:p14="http://schemas.microsoft.com/office/powerpoint/2010/main" val="3751665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470131"/>
          </a:xfrm>
        </p:spPr>
        <p:txBody>
          <a:bodyPr/>
          <a:lstStyle/>
          <a:p>
            <a:r>
              <a:rPr lang="en-US" altLang="zh-CN" dirty="0">
                <a:solidFill>
                  <a:srgbClr val="9B0D14"/>
                </a:solidFill>
                <a:latin typeface="Arial Black" panose="020B0A04020102020204" pitchFamily="34" charset="0"/>
              </a:rPr>
              <a:t>4. Graduation Papers</a:t>
            </a:r>
          </a:p>
          <a:p>
            <a:endParaRPr lang="zh-CN" altLang="en-US" dirty="0"/>
          </a:p>
        </p:txBody>
      </p:sp>
      <p:sp>
        <p:nvSpPr>
          <p:cNvPr id="6" name="文本占位符 2">
            <a:extLst>
              <a:ext uri="{FF2B5EF4-FFF2-40B4-BE49-F238E27FC236}">
                <a16:creationId xmlns:a16="http://schemas.microsoft.com/office/drawing/2014/main" xmlns="" id="{B330CECE-9D96-4B51-939A-EDFC0B9897BF}"/>
              </a:ext>
            </a:extLst>
          </p:cNvPr>
          <p:cNvSpPr txBox="1">
            <a:spLocks/>
          </p:cNvSpPr>
          <p:nvPr/>
        </p:nvSpPr>
        <p:spPr>
          <a:xfrm>
            <a:off x="914400" y="1900103"/>
            <a:ext cx="7645154" cy="319989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400" b="0" kern="1200">
                <a:solidFill>
                  <a:schemeClr val="tx1"/>
                </a:soli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altLang="zh-CN" b="1" dirty="0">
                <a:solidFill>
                  <a:srgbClr val="002060"/>
                </a:solidFill>
              </a:rPr>
              <a:t>3. Length</a:t>
            </a:r>
          </a:p>
          <a:p>
            <a:pPr>
              <a:lnSpc>
                <a:spcPct val="100000"/>
              </a:lnSpc>
            </a:pPr>
            <a:endParaRPr lang="en-US" altLang="zh-CN" b="1" dirty="0">
              <a:solidFill>
                <a:srgbClr val="002060"/>
              </a:solidFill>
            </a:endParaRPr>
          </a:p>
          <a:p>
            <a:pPr>
              <a:lnSpc>
                <a:spcPct val="100000"/>
              </a:lnSpc>
            </a:pPr>
            <a:endParaRPr lang="en-US" altLang="zh-CN" b="1" dirty="0">
              <a:solidFill>
                <a:srgbClr val="002060"/>
              </a:solidFill>
            </a:endParaRPr>
          </a:p>
          <a:p>
            <a:pPr>
              <a:lnSpc>
                <a:spcPct val="100000"/>
              </a:lnSpc>
            </a:pPr>
            <a:endParaRPr lang="en-US" altLang="zh-CN" b="1" dirty="0">
              <a:solidFill>
                <a:srgbClr val="002060"/>
              </a:solidFill>
            </a:endParaRPr>
          </a:p>
          <a:p>
            <a:pPr>
              <a:lnSpc>
                <a:spcPct val="100000"/>
              </a:lnSpc>
            </a:pPr>
            <a:endParaRPr lang="en-US" altLang="zh-CN" b="1" dirty="0">
              <a:solidFill>
                <a:srgbClr val="002060"/>
              </a:solidFill>
            </a:endParaRPr>
          </a:p>
          <a:p>
            <a:pPr>
              <a:lnSpc>
                <a:spcPct val="100000"/>
              </a:lnSpc>
            </a:pPr>
            <a:endParaRPr lang="en-US" altLang="zh-CN" b="1" dirty="0">
              <a:solidFill>
                <a:srgbClr val="002060"/>
              </a:solidFill>
            </a:endParaRPr>
          </a:p>
          <a:p>
            <a:pPr>
              <a:lnSpc>
                <a:spcPct val="100000"/>
              </a:lnSpc>
            </a:pPr>
            <a:r>
              <a:rPr lang="en-US" altLang="zh-CN" b="1" dirty="0">
                <a:solidFill>
                  <a:srgbClr val="002060"/>
                </a:solidFill>
              </a:rPr>
              <a:t>4. Reference</a:t>
            </a:r>
          </a:p>
        </p:txBody>
      </p:sp>
      <p:pic>
        <p:nvPicPr>
          <p:cNvPr id="7" name="图片 6">
            <a:extLst>
              <a:ext uri="{FF2B5EF4-FFF2-40B4-BE49-F238E27FC236}">
                <a16:creationId xmlns:a16="http://schemas.microsoft.com/office/drawing/2014/main" xmlns="" id="{C92A4D02-AF44-4D0F-8CC6-DECC7BEFBC12}"/>
              </a:ext>
            </a:extLst>
          </p:cNvPr>
          <p:cNvPicPr>
            <a:picLocks noChangeAspect="1"/>
          </p:cNvPicPr>
          <p:nvPr/>
        </p:nvPicPr>
        <p:blipFill>
          <a:blip r:embed="rId2"/>
          <a:stretch>
            <a:fillRect/>
          </a:stretch>
        </p:blipFill>
        <p:spPr>
          <a:xfrm>
            <a:off x="3096439" y="1399023"/>
            <a:ext cx="7005234" cy="2644486"/>
          </a:xfrm>
          <a:prstGeom prst="rect">
            <a:avLst/>
          </a:prstGeom>
        </p:spPr>
      </p:pic>
      <p:pic>
        <p:nvPicPr>
          <p:cNvPr id="10" name="图片 9">
            <a:extLst>
              <a:ext uri="{FF2B5EF4-FFF2-40B4-BE49-F238E27FC236}">
                <a16:creationId xmlns:a16="http://schemas.microsoft.com/office/drawing/2014/main" xmlns="" id="{D24B5094-10BC-421E-AED5-385CD304865F}"/>
              </a:ext>
            </a:extLst>
          </p:cNvPr>
          <p:cNvPicPr>
            <a:picLocks noChangeAspect="1"/>
          </p:cNvPicPr>
          <p:nvPr/>
        </p:nvPicPr>
        <p:blipFill>
          <a:blip r:embed="rId3"/>
          <a:stretch>
            <a:fillRect/>
          </a:stretch>
        </p:blipFill>
        <p:spPr>
          <a:xfrm>
            <a:off x="3131161" y="4298854"/>
            <a:ext cx="6984569" cy="1750868"/>
          </a:xfrm>
          <a:prstGeom prst="rect">
            <a:avLst/>
          </a:prstGeom>
        </p:spPr>
      </p:pic>
      <p:sp>
        <p:nvSpPr>
          <p:cNvPr id="12" name="文本占位符 11">
            <a:extLst>
              <a:ext uri="{FF2B5EF4-FFF2-40B4-BE49-F238E27FC236}">
                <a16:creationId xmlns:a16="http://schemas.microsoft.com/office/drawing/2014/main" xmlns="" id="{51948976-4487-4BEB-A8FB-38B9ED0A2ADC}"/>
              </a:ext>
            </a:extLst>
          </p:cNvPr>
          <p:cNvSpPr>
            <a:spLocks noGrp="1"/>
          </p:cNvSpPr>
          <p:nvPr>
            <p:ph type="body" sz="quarter" idx="11"/>
          </p:nvPr>
        </p:nvSpPr>
        <p:spPr/>
        <p:txBody>
          <a:bodyPr/>
          <a:lstStyle/>
          <a:p>
            <a:endParaRPr lang="zh-CN" altLang="en-US"/>
          </a:p>
        </p:txBody>
      </p:sp>
    </p:spTree>
    <p:extLst>
      <p:ext uri="{BB962C8B-B14F-4D97-AF65-F5344CB8AC3E}">
        <p14:creationId xmlns:p14="http://schemas.microsoft.com/office/powerpoint/2010/main" val="4079197319"/>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52256" y="657333"/>
            <a:ext cx="9765437" cy="470131"/>
          </a:xfrm>
        </p:spPr>
        <p:txBody>
          <a:bodyPr/>
          <a:lstStyle/>
          <a:p>
            <a:r>
              <a:rPr lang="en-US" altLang="zh-CN" dirty="0">
                <a:solidFill>
                  <a:srgbClr val="9B0D14"/>
                </a:solidFill>
                <a:latin typeface="Arial Black" panose="020B0A04020102020204" pitchFamily="34" charset="0"/>
              </a:rPr>
              <a:t>4. Graduation Papers</a:t>
            </a:r>
          </a:p>
          <a:p>
            <a:endParaRPr lang="zh-CN" altLang="en-US" dirty="0"/>
          </a:p>
        </p:txBody>
      </p:sp>
      <p:sp>
        <p:nvSpPr>
          <p:cNvPr id="6" name="文本占位符 2">
            <a:extLst>
              <a:ext uri="{FF2B5EF4-FFF2-40B4-BE49-F238E27FC236}">
                <a16:creationId xmlns:a16="http://schemas.microsoft.com/office/drawing/2014/main" xmlns="" id="{B330CECE-9D96-4B51-939A-EDFC0B9897BF}"/>
              </a:ext>
            </a:extLst>
          </p:cNvPr>
          <p:cNvSpPr txBox="1">
            <a:spLocks/>
          </p:cNvSpPr>
          <p:nvPr/>
        </p:nvSpPr>
        <p:spPr>
          <a:xfrm>
            <a:off x="417251" y="1680550"/>
            <a:ext cx="8177814" cy="3199891"/>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400" b="0" kern="1200">
                <a:solidFill>
                  <a:schemeClr val="tx1"/>
                </a:solidFill>
                <a:latin typeface="微软雅黑" panose="020B0503020204020204" pitchFamily="34" charset="-122"/>
                <a:ea typeface="微软雅黑"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altLang="zh-CN" b="1" dirty="0">
                <a:solidFill>
                  <a:srgbClr val="002060"/>
                </a:solidFill>
              </a:rPr>
              <a:t>5. Detail</a:t>
            </a:r>
          </a:p>
          <a:p>
            <a:pPr>
              <a:lnSpc>
                <a:spcPct val="100000"/>
              </a:lnSpc>
            </a:pPr>
            <a:r>
              <a:rPr lang="en-US" altLang="zh-CN" b="1" dirty="0">
                <a:solidFill>
                  <a:srgbClr val="002060"/>
                </a:solidFill>
              </a:rPr>
              <a:t> </a:t>
            </a:r>
          </a:p>
          <a:p>
            <a:pPr>
              <a:lnSpc>
                <a:spcPct val="100000"/>
              </a:lnSpc>
            </a:pPr>
            <a:r>
              <a:rPr lang="en-US" altLang="zh-CN" b="1" dirty="0">
                <a:solidFill>
                  <a:srgbClr val="002060"/>
                </a:solidFill>
              </a:rPr>
              <a:t>6. Evaluation</a:t>
            </a:r>
          </a:p>
          <a:p>
            <a:pPr>
              <a:lnSpc>
                <a:spcPct val="100000"/>
              </a:lnSpc>
            </a:pPr>
            <a:endParaRPr lang="en-US" altLang="zh-CN" b="1" dirty="0">
              <a:solidFill>
                <a:srgbClr val="002060"/>
              </a:solidFill>
            </a:endParaRPr>
          </a:p>
          <a:p>
            <a:pPr>
              <a:lnSpc>
                <a:spcPct val="100000"/>
              </a:lnSpc>
            </a:pPr>
            <a:endParaRPr lang="en-US" altLang="zh-CN" b="1" dirty="0">
              <a:solidFill>
                <a:srgbClr val="002060"/>
              </a:solidFill>
            </a:endParaRPr>
          </a:p>
          <a:p>
            <a:pPr>
              <a:lnSpc>
                <a:spcPct val="100000"/>
              </a:lnSpc>
            </a:pPr>
            <a:endParaRPr lang="en-US" altLang="zh-CN" b="1" dirty="0">
              <a:solidFill>
                <a:srgbClr val="002060"/>
              </a:solidFill>
            </a:endParaRPr>
          </a:p>
          <a:p>
            <a:pPr>
              <a:lnSpc>
                <a:spcPct val="100000"/>
              </a:lnSpc>
            </a:pPr>
            <a:r>
              <a:rPr lang="en-US" altLang="zh-CN" b="1" dirty="0">
                <a:solidFill>
                  <a:srgbClr val="002060"/>
                </a:solidFill>
              </a:rPr>
              <a:t>7. Author</a:t>
            </a:r>
          </a:p>
          <a:p>
            <a:pPr>
              <a:lnSpc>
                <a:spcPct val="100000"/>
              </a:lnSpc>
            </a:pPr>
            <a:endParaRPr lang="en-US" altLang="zh-CN" b="1" dirty="0">
              <a:solidFill>
                <a:srgbClr val="002060"/>
              </a:solidFill>
            </a:endParaRPr>
          </a:p>
          <a:p>
            <a:pPr>
              <a:lnSpc>
                <a:spcPct val="100000"/>
              </a:lnSpc>
            </a:pPr>
            <a:r>
              <a:rPr lang="en-US" altLang="zh-CN" b="1" dirty="0">
                <a:solidFill>
                  <a:srgbClr val="002060"/>
                </a:solidFill>
              </a:rPr>
              <a:t>8. Publication Standard </a:t>
            </a:r>
          </a:p>
        </p:txBody>
      </p:sp>
      <p:pic>
        <p:nvPicPr>
          <p:cNvPr id="7" name="图片 6">
            <a:extLst>
              <a:ext uri="{FF2B5EF4-FFF2-40B4-BE49-F238E27FC236}">
                <a16:creationId xmlns:a16="http://schemas.microsoft.com/office/drawing/2014/main" xmlns="" id="{D31908F7-A10E-4150-AEA6-5CEE40B9F7C7}"/>
              </a:ext>
            </a:extLst>
          </p:cNvPr>
          <p:cNvPicPr>
            <a:picLocks noChangeAspect="1"/>
          </p:cNvPicPr>
          <p:nvPr/>
        </p:nvPicPr>
        <p:blipFill>
          <a:blip r:embed="rId2"/>
          <a:stretch>
            <a:fillRect/>
          </a:stretch>
        </p:blipFill>
        <p:spPr>
          <a:xfrm>
            <a:off x="3062796" y="1680550"/>
            <a:ext cx="7005234" cy="815686"/>
          </a:xfrm>
          <a:prstGeom prst="rect">
            <a:avLst/>
          </a:prstGeom>
        </p:spPr>
      </p:pic>
      <p:sp>
        <p:nvSpPr>
          <p:cNvPr id="10" name="文本占位符 9">
            <a:extLst>
              <a:ext uri="{FF2B5EF4-FFF2-40B4-BE49-F238E27FC236}">
                <a16:creationId xmlns:a16="http://schemas.microsoft.com/office/drawing/2014/main" xmlns="" id="{96F68AFA-E475-4D03-BF77-93C98EF37C2E}"/>
              </a:ext>
            </a:extLst>
          </p:cNvPr>
          <p:cNvSpPr>
            <a:spLocks noGrp="1"/>
          </p:cNvSpPr>
          <p:nvPr>
            <p:ph type="body" sz="quarter" idx="11"/>
          </p:nvPr>
        </p:nvSpPr>
        <p:spPr/>
        <p:txBody>
          <a:bodyPr/>
          <a:lstStyle/>
          <a:p>
            <a:endParaRPr lang="zh-CN" altLang="en-US"/>
          </a:p>
        </p:txBody>
      </p:sp>
      <p:pic>
        <p:nvPicPr>
          <p:cNvPr id="12" name="图片 11">
            <a:extLst>
              <a:ext uri="{FF2B5EF4-FFF2-40B4-BE49-F238E27FC236}">
                <a16:creationId xmlns:a16="http://schemas.microsoft.com/office/drawing/2014/main" xmlns="" id="{C064B6D1-73B7-4C9C-9344-4871F57A263E}"/>
              </a:ext>
            </a:extLst>
          </p:cNvPr>
          <p:cNvPicPr>
            <a:picLocks noChangeAspect="1"/>
          </p:cNvPicPr>
          <p:nvPr/>
        </p:nvPicPr>
        <p:blipFill>
          <a:blip r:embed="rId3"/>
          <a:stretch>
            <a:fillRect/>
          </a:stretch>
        </p:blipFill>
        <p:spPr>
          <a:xfrm>
            <a:off x="3083461" y="2684108"/>
            <a:ext cx="6984569" cy="1600200"/>
          </a:xfrm>
          <a:prstGeom prst="rect">
            <a:avLst/>
          </a:prstGeom>
        </p:spPr>
      </p:pic>
      <p:pic>
        <p:nvPicPr>
          <p:cNvPr id="14" name="图片 13">
            <a:extLst>
              <a:ext uri="{FF2B5EF4-FFF2-40B4-BE49-F238E27FC236}">
                <a16:creationId xmlns:a16="http://schemas.microsoft.com/office/drawing/2014/main" xmlns="" id="{0CD20DBC-3645-42B4-A1F6-952F98025DCE}"/>
              </a:ext>
            </a:extLst>
          </p:cNvPr>
          <p:cNvPicPr>
            <a:picLocks noChangeAspect="1"/>
          </p:cNvPicPr>
          <p:nvPr/>
        </p:nvPicPr>
        <p:blipFill>
          <a:blip r:embed="rId4"/>
          <a:stretch>
            <a:fillRect/>
          </a:stretch>
        </p:blipFill>
        <p:spPr>
          <a:xfrm>
            <a:off x="3062796" y="4544657"/>
            <a:ext cx="6922576" cy="815686"/>
          </a:xfrm>
          <a:prstGeom prst="rect">
            <a:avLst/>
          </a:prstGeom>
        </p:spPr>
      </p:pic>
      <p:pic>
        <p:nvPicPr>
          <p:cNvPr id="16" name="图片 15">
            <a:extLst>
              <a:ext uri="{FF2B5EF4-FFF2-40B4-BE49-F238E27FC236}">
                <a16:creationId xmlns:a16="http://schemas.microsoft.com/office/drawing/2014/main" xmlns="" id="{029AC234-3365-49F9-9540-4F0379F3E115}"/>
              </a:ext>
            </a:extLst>
          </p:cNvPr>
          <p:cNvPicPr>
            <a:picLocks noChangeAspect="1"/>
          </p:cNvPicPr>
          <p:nvPr/>
        </p:nvPicPr>
        <p:blipFill>
          <a:blip r:embed="rId5"/>
          <a:stretch>
            <a:fillRect/>
          </a:stretch>
        </p:blipFill>
        <p:spPr>
          <a:xfrm>
            <a:off x="4325983" y="5556070"/>
            <a:ext cx="6984569" cy="779318"/>
          </a:xfrm>
          <a:prstGeom prst="rect">
            <a:avLst/>
          </a:prstGeom>
        </p:spPr>
      </p:pic>
    </p:spTree>
    <p:extLst>
      <p:ext uri="{BB962C8B-B14F-4D97-AF65-F5344CB8AC3E}">
        <p14:creationId xmlns:p14="http://schemas.microsoft.com/office/powerpoint/2010/main" val="568400483"/>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xmlns="" id="{01F66BC1-B0D4-4498-9704-04A67CAEBEAA}"/>
              </a:ext>
            </a:extLst>
          </p:cNvPr>
          <p:cNvSpPr txBox="1"/>
          <p:nvPr/>
        </p:nvSpPr>
        <p:spPr>
          <a:xfrm>
            <a:off x="854868" y="1196286"/>
            <a:ext cx="10482263" cy="1107996"/>
          </a:xfrm>
          <a:prstGeom prst="rect">
            <a:avLst/>
          </a:prstGeom>
          <a:noFill/>
        </p:spPr>
        <p:txBody>
          <a:bodyPr wrap="square" rtlCol="0">
            <a:spAutoFit/>
          </a:bodyPr>
          <a:lstStyle/>
          <a:p>
            <a:pPr algn="ctr"/>
            <a:r>
              <a:rPr lang="en-US" altLang="zh-CN" sz="6600" b="1" dirty="0" smtClean="0">
                <a:solidFill>
                  <a:schemeClr val="bg1"/>
                </a:solidFill>
                <a:latin typeface="微软雅黑" panose="020B0503020204020204" pitchFamily="34" charset="-122"/>
                <a:ea typeface="微软雅黑" panose="020B0503020204020204" pitchFamily="34" charset="-122"/>
              </a:rPr>
              <a:t>Thank you</a:t>
            </a:r>
            <a:r>
              <a:rPr lang="zh-CN" altLang="en-US" sz="6600" b="1" dirty="0" smtClean="0">
                <a:solidFill>
                  <a:schemeClr val="bg1"/>
                </a:solidFill>
                <a:latin typeface="微软雅黑" panose="020B0503020204020204" pitchFamily="34" charset="-122"/>
                <a:ea typeface="微软雅黑" panose="020B0503020204020204" pitchFamily="34" charset="-122"/>
              </a:rPr>
              <a:t>！</a:t>
            </a:r>
            <a:endParaRPr lang="en-US" altLang="zh-CN" sz="66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235484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dirty="0"/>
          </a:p>
        </p:txBody>
      </p:sp>
      <p:sp>
        <p:nvSpPr>
          <p:cNvPr id="3" name="文本占位符 2"/>
          <p:cNvSpPr>
            <a:spLocks noGrp="1"/>
          </p:cNvSpPr>
          <p:nvPr>
            <p:ph type="body" sz="quarter" idx="11"/>
          </p:nvPr>
        </p:nvSpPr>
        <p:spPr>
          <a:xfrm>
            <a:off x="689712" y="1203433"/>
            <a:ext cx="9105217" cy="5057882"/>
          </a:xfrm>
        </p:spPr>
        <p:txBody>
          <a:bodyPr/>
          <a:lstStyle/>
          <a:p>
            <a:pPr marL="457200" indent="-457200">
              <a:buAutoNum type="arabicPeriod"/>
            </a:pPr>
            <a:r>
              <a:rPr lang="en-US" altLang="zh-CN" sz="2800" dirty="0" smtClean="0"/>
              <a:t>What is monograph?</a:t>
            </a:r>
          </a:p>
          <a:p>
            <a:pPr marL="457200" indent="-457200">
              <a:buAutoNum type="arabicPeriod"/>
            </a:pPr>
            <a:r>
              <a:rPr lang="en-US" altLang="zh-CN" sz="2800" dirty="0" smtClean="0"/>
              <a:t>Types of monograph</a:t>
            </a:r>
          </a:p>
          <a:p>
            <a:pPr marL="457200" indent="-457200">
              <a:buAutoNum type="arabicPeriod"/>
            </a:pPr>
            <a:r>
              <a:rPr lang="en-US" altLang="zh-CN" sz="2800" dirty="0" smtClean="0"/>
              <a:t>Features of monograph.</a:t>
            </a:r>
          </a:p>
          <a:p>
            <a:pPr marL="457200" indent="-457200">
              <a:buAutoNum type="arabicPeriod"/>
            </a:pPr>
            <a:r>
              <a:rPr lang="en-US" altLang="zh-CN" sz="2800" dirty="0" smtClean="0"/>
              <a:t>Main components of a monograph</a:t>
            </a:r>
          </a:p>
          <a:p>
            <a:pPr marL="457200" indent="-457200">
              <a:buAutoNum type="arabicPeriod"/>
            </a:pPr>
            <a:r>
              <a:rPr lang="en-US" altLang="zh-CN" sz="2800" dirty="0" smtClean="0"/>
              <a:t>Difference </a:t>
            </a:r>
            <a:r>
              <a:rPr lang="en-US" altLang="zh-CN" sz="2800" dirty="0"/>
              <a:t>between academic articles and </a:t>
            </a:r>
            <a:r>
              <a:rPr lang="en-US" altLang="zh-CN" sz="2800" dirty="0" smtClean="0"/>
              <a:t>monographs.</a:t>
            </a:r>
          </a:p>
          <a:p>
            <a:pPr marL="457200" indent="-457200">
              <a:buAutoNum type="arabicPeriod"/>
            </a:pPr>
            <a:endParaRPr lang="zh-CN" altLang="en-US" dirty="0"/>
          </a:p>
        </p:txBody>
      </p:sp>
    </p:spTree>
    <p:extLst>
      <p:ext uri="{BB962C8B-B14F-4D97-AF65-F5344CB8AC3E}">
        <p14:creationId xmlns:p14="http://schemas.microsoft.com/office/powerpoint/2010/main" val="4199997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What is monograph?</a:t>
            </a:r>
            <a:endParaRPr lang="zh-CN" altLang="en-US" dirty="0"/>
          </a:p>
        </p:txBody>
      </p:sp>
      <p:sp>
        <p:nvSpPr>
          <p:cNvPr id="3" name="文本占位符 2"/>
          <p:cNvSpPr>
            <a:spLocks noGrp="1"/>
          </p:cNvSpPr>
          <p:nvPr>
            <p:ph type="body" sz="quarter" idx="11"/>
          </p:nvPr>
        </p:nvSpPr>
        <p:spPr>
          <a:xfrm>
            <a:off x="689713" y="1098659"/>
            <a:ext cx="8179968" cy="5255646"/>
          </a:xfrm>
        </p:spPr>
        <p:txBody>
          <a:bodyPr/>
          <a:lstStyle/>
          <a:p>
            <a:r>
              <a:rPr lang="en-US" altLang="zh-CN" dirty="0" smtClean="0"/>
              <a:t>1. A </a:t>
            </a:r>
            <a:r>
              <a:rPr lang="en-US" altLang="zh-CN" dirty="0"/>
              <a:t>monograph is a specialist work of writing on a single subject or an aspect </a:t>
            </a:r>
            <a:r>
              <a:rPr lang="en-US" altLang="zh-CN" dirty="0" smtClean="0"/>
              <a:t>of </a:t>
            </a:r>
            <a:r>
              <a:rPr lang="en-US" altLang="zh-CN" dirty="0"/>
              <a:t>a subject, sometimes called a scholarly treatise. </a:t>
            </a:r>
            <a:endParaRPr lang="en-US" altLang="zh-CN" dirty="0" smtClean="0"/>
          </a:p>
          <a:p>
            <a:r>
              <a:rPr lang="en-US" altLang="zh-CN" dirty="0"/>
              <a:t> </a:t>
            </a:r>
            <a:r>
              <a:rPr lang="en-US" altLang="zh-CN" dirty="0" smtClean="0"/>
              <a:t>2. It </a:t>
            </a:r>
            <a:r>
              <a:rPr lang="en-US" altLang="zh-CN" dirty="0"/>
              <a:t>is designed to stand alone in </a:t>
            </a:r>
            <a:r>
              <a:rPr lang="en-US" altLang="zh-CN" dirty="0" smtClean="0"/>
              <a:t>most </a:t>
            </a:r>
            <a:r>
              <a:rPr lang="en-US" altLang="zh-CN" dirty="0"/>
              <a:t>cases, although some are produced with a finite number of volumes</a:t>
            </a:r>
            <a:r>
              <a:rPr lang="en-US" altLang="zh-CN" dirty="0" smtClean="0"/>
              <a:t>.</a:t>
            </a:r>
          </a:p>
          <a:p>
            <a:r>
              <a:rPr lang="en-US" altLang="zh-CN" dirty="0"/>
              <a:t> </a:t>
            </a:r>
            <a:r>
              <a:rPr lang="en-US" altLang="zh-CN" dirty="0" smtClean="0"/>
              <a:t>3. Monographs </a:t>
            </a:r>
            <a:r>
              <a:rPr lang="en-US" altLang="zh-CN" dirty="0"/>
              <a:t>generally are written by </a:t>
            </a:r>
            <a:r>
              <a:rPr lang="en-US" altLang="zh-CN" dirty="0" smtClean="0"/>
              <a:t>specialist </a:t>
            </a:r>
            <a:r>
              <a:rPr lang="en-US" altLang="zh-CN" dirty="0"/>
              <a:t>for the benefit of other specialists</a:t>
            </a:r>
            <a:r>
              <a:rPr lang="en-US" altLang="zh-CN" dirty="0" smtClean="0"/>
              <a:t>.</a:t>
            </a:r>
          </a:p>
          <a:p>
            <a:r>
              <a:rPr lang="en-US" altLang="zh-CN" dirty="0" smtClean="0"/>
              <a:t>4. Monographs </a:t>
            </a:r>
            <a:r>
              <a:rPr lang="en-US" altLang="zh-CN" dirty="0"/>
              <a:t>demand the highest standards of scholarship</a:t>
            </a:r>
            <a:r>
              <a:rPr lang="en-US" altLang="zh-CN" dirty="0" smtClean="0"/>
              <a:t>.</a:t>
            </a:r>
          </a:p>
        </p:txBody>
      </p:sp>
    </p:spTree>
    <p:extLst>
      <p:ext uri="{BB962C8B-B14F-4D97-AF65-F5344CB8AC3E}">
        <p14:creationId xmlns:p14="http://schemas.microsoft.com/office/powerpoint/2010/main" val="3807824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sp>
        <p:nvSpPr>
          <p:cNvPr id="3" name="文本占位符 2"/>
          <p:cNvSpPr>
            <a:spLocks noGrp="1"/>
          </p:cNvSpPr>
          <p:nvPr>
            <p:ph type="body" sz="quarter" idx="11"/>
          </p:nvPr>
        </p:nvSpPr>
        <p:spPr>
          <a:xfrm>
            <a:off x="689712" y="1203433"/>
            <a:ext cx="8656269" cy="4844670"/>
          </a:xfrm>
        </p:spPr>
        <p:txBody>
          <a:bodyPr/>
          <a:lstStyle/>
          <a:p>
            <a:r>
              <a:rPr lang="en-US" altLang="zh-CN" dirty="0" smtClean="0"/>
              <a:t>5. Their </a:t>
            </a:r>
            <a:r>
              <a:rPr lang="en-US" altLang="zh-CN" dirty="0"/>
              <a:t>authors must be able to collect, collate</a:t>
            </a:r>
            <a:r>
              <a:rPr lang="zh-CN" altLang="en-US" dirty="0"/>
              <a:t>（校勘）</a:t>
            </a:r>
            <a:r>
              <a:rPr lang="en-US" altLang="zh-CN" dirty="0"/>
              <a:t>, analyze, integrate, and synthesize all relevant contributions to the literature of the scientific and engineering journals and to add origin material as required. </a:t>
            </a:r>
          </a:p>
          <a:p>
            <a:r>
              <a:rPr lang="en-US" altLang="zh-CN" dirty="0" smtClean="0"/>
              <a:t>6. The </a:t>
            </a:r>
            <a:r>
              <a:rPr lang="en-US" altLang="zh-CN" dirty="0"/>
              <a:t>value of monographs lies in the coherence and comprehensiveness of the information and knowledge they contain, which is important to the specialized researchers to whom they are directed and, therefore, to the advancement of science.</a:t>
            </a:r>
            <a:endParaRPr lang="zh-CN" altLang="en-US" dirty="0"/>
          </a:p>
          <a:p>
            <a:endParaRPr lang="en-US" dirty="0"/>
          </a:p>
        </p:txBody>
      </p:sp>
    </p:spTree>
    <p:extLst>
      <p:ext uri="{BB962C8B-B14F-4D97-AF65-F5344CB8AC3E}">
        <p14:creationId xmlns:p14="http://schemas.microsoft.com/office/powerpoint/2010/main" val="2197958748"/>
      </p:ext>
    </p:extLst>
  </p:cSld>
  <p:clrMapOvr>
    <a:masterClrMapping/>
  </p:clrMapOvr>
</p:sld>
</file>

<file path=ppt/theme/theme1.xml><?xml version="1.0" encoding="utf-8"?>
<a:theme xmlns:a="http://schemas.openxmlformats.org/drawingml/2006/main" name="Office 主题​​">
  <a:themeElements>
    <a:clrScheme name="山东大学配色">
      <a:dk1>
        <a:srgbClr val="9B0D14"/>
      </a:dk1>
      <a:lt1>
        <a:srgbClr val="FFFFFF"/>
      </a:lt1>
      <a:dk2>
        <a:srgbClr val="9B0D14"/>
      </a:dk2>
      <a:lt2>
        <a:srgbClr val="FFFFFF"/>
      </a:lt2>
      <a:accent1>
        <a:srgbClr val="3B3B3B"/>
      </a:accent1>
      <a:accent2>
        <a:srgbClr val="5C5C5C"/>
      </a:accent2>
      <a:accent3>
        <a:srgbClr val="929292"/>
      </a:accent3>
      <a:accent4>
        <a:srgbClr val="E9E9E9"/>
      </a:accent4>
      <a:accent5>
        <a:srgbClr val="E9E9E9"/>
      </a:accent5>
      <a:accent6>
        <a:srgbClr val="FFFFFF"/>
      </a:accent6>
      <a:hlink>
        <a:srgbClr val="FFFFFF"/>
      </a:hlink>
      <a:folHlink>
        <a:srgbClr val="FFFFF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3221</TotalTime>
  <Words>2213</Words>
  <Application>Microsoft Office PowerPoint</Application>
  <PresentationFormat>宽屏</PresentationFormat>
  <Paragraphs>264</Paragraphs>
  <Slides>66</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66</vt:i4>
      </vt:variant>
    </vt:vector>
  </HeadingPairs>
  <TitlesOfParts>
    <vt:vector size="74" baseType="lpstr">
      <vt:lpstr>等线</vt:lpstr>
      <vt:lpstr>等线 Light</vt:lpstr>
      <vt:lpstr>微软雅黑</vt:lpstr>
      <vt:lpstr>Arial</vt:lpstr>
      <vt:lpstr>Arial Black</vt:lpstr>
      <vt:lpstr>Arial Narrow</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王焕杨</dc:creator>
  <cp:lastModifiedBy>sdu</cp:lastModifiedBy>
  <cp:revision>193</cp:revision>
  <dcterms:created xsi:type="dcterms:W3CDTF">2018-04-09T07:37:29Z</dcterms:created>
  <dcterms:modified xsi:type="dcterms:W3CDTF">2023-03-28T13:39:48Z</dcterms:modified>
</cp:coreProperties>
</file>

<file path=docProps/thumbnail.jpeg>
</file>